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media/media1.wav" ContentType="audio/x-wav"/>
  <Override PartName="/ppt/media/media2.wav" ContentType="audio/x-wav"/>
  <Override PartName="/ppt/media/media3.wav" ContentType="audio/x-wav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A4CBD4-FFBB-0FCE-A1BB-3010CDE9D2FF}" v="81" dt="2020-12-22T10:56:17.730"/>
    <p1510:client id="{DF32A0AC-EE88-64B6-585F-F9878B042002}" v="160" dt="2020-12-22T10:18:31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0" autoAdjust="0"/>
    <p:restoredTop sz="94671" autoAdjust="0"/>
  </p:normalViewPr>
  <p:slideViewPr>
    <p:cSldViewPr snapToGrid="0">
      <p:cViewPr varScale="1">
        <p:scale>
          <a:sx n="71" d="100"/>
          <a:sy n="71" d="100"/>
        </p:scale>
        <p:origin x="72" y="23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90692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713863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610073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782592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24282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07979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69834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076018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58388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54688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725342"/>
      </p:ext>
    </p:extLst>
  </p:cSld>
  <p:clrMapOvr>
    <a:masterClrMapping/>
  </p:clrMapOvr>
  <p:transition advClick="0" advTm="1000">
    <p:fad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pPr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982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67" r:id="rId6"/>
    <p:sldLayoutId id="2147483763" r:id="rId7"/>
    <p:sldLayoutId id="2147483764" r:id="rId8"/>
    <p:sldLayoutId id="2147483765" r:id="rId9"/>
    <p:sldLayoutId id="2147483766" r:id="rId10"/>
    <p:sldLayoutId id="2147483768" r:id="rId11"/>
  </p:sldLayoutIdLst>
  <p:transition advClick="0" advTm="1000">
    <p:fade/>
    <p:sndAc>
      <p:stSnd>
        <p:snd r:embed="rId13" name="chimes.wav"/>
      </p:stSnd>
    </p:sndAc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4.jpeg"/><Relationship Id="rId3" Type="http://schemas.openxmlformats.org/officeDocument/2006/relationships/audio" Target="../media/media1.wav"/><Relationship Id="rId7" Type="http://schemas.openxmlformats.org/officeDocument/2006/relationships/audio" Target="../media/media2.wav"/><Relationship Id="rId12" Type="http://schemas.openxmlformats.org/officeDocument/2006/relationships/image" Target="../media/image3.png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microsoft.com/office/2007/relationships/media" Target="../media/media2.wav"/><Relationship Id="rId11" Type="http://schemas.openxmlformats.org/officeDocument/2006/relationships/image" Target="../media/image2.png"/><Relationship Id="rId5" Type="http://schemas.openxmlformats.org/officeDocument/2006/relationships/audio" Target="file:///C:\Users\user\Downloads\&#1050;&#1086;&#1083;&#1077;&#1076;&#1077;&#1085;%20&#1089;&#1085;&#1103;&#1075;%20-%20&#1073;&#1098;&#1083;&#1075;&#1072;&#1088;&#1089;&#1082;&#1072;%20&#1076;&#1077;&#1090;&#1089;&#1082;&#1072;%20&#1082;&#1086;&#1083;&#1077;&#1076;&#1085;&#1072;%20&#1087;&#1077;&#1089;&#1085;&#1080;&#1095;&#1082;&#1072;.mp3" TargetMode="External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image" Target="../media/image1.png"/><Relationship Id="rId4" Type="http://schemas.microsoft.com/office/2007/relationships/media" Target="file:///C:\Users\user\Downloads\&#1050;&#1086;&#1083;&#1077;&#1076;&#1077;&#1085;%20&#1089;&#1085;&#1103;&#1075;%20-%20&#1073;&#1098;&#1083;&#1075;&#1072;&#1088;&#1089;&#1082;&#1072;%20&#1076;&#1077;&#1090;&#1089;&#1082;&#1072;%20&#1082;&#1086;&#1083;&#1077;&#1076;&#1085;&#1072;%20&#1087;&#1077;&#1089;&#1085;&#1080;&#1095;&#1082;&#1072;.mp3" TargetMode="External"/><Relationship Id="rId9" Type="http://schemas.openxmlformats.org/officeDocument/2006/relationships/audio" Target="../media/audio1.wav"/><Relationship Id="rId14" Type="http://schemas.openxmlformats.org/officeDocument/2006/relationships/hyperlink" Target="https://spisanievip.com/kak-se-praznuva-koleda-po-sveta/" TargetMode="Externa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jpeg"/><Relationship Id="rId18" Type="http://schemas.openxmlformats.org/officeDocument/2006/relationships/image" Target="../media/image15.jpeg"/><Relationship Id="rId26" Type="http://schemas.openxmlformats.org/officeDocument/2006/relationships/image" Target="../media/image23.jpeg"/><Relationship Id="rId39" Type="http://schemas.openxmlformats.org/officeDocument/2006/relationships/image" Target="../media/image36.jpeg"/><Relationship Id="rId21" Type="http://schemas.openxmlformats.org/officeDocument/2006/relationships/image" Target="../media/image18.jpeg"/><Relationship Id="rId34" Type="http://schemas.openxmlformats.org/officeDocument/2006/relationships/image" Target="../media/image31.jpeg"/><Relationship Id="rId42" Type="http://schemas.openxmlformats.org/officeDocument/2006/relationships/image" Target="../media/image39.jpeg"/><Relationship Id="rId47" Type="http://schemas.openxmlformats.org/officeDocument/2006/relationships/image" Target="../media/image44.jpeg"/><Relationship Id="rId50" Type="http://schemas.openxmlformats.org/officeDocument/2006/relationships/image" Target="../media/image47.jpeg"/><Relationship Id="rId55" Type="http://schemas.openxmlformats.org/officeDocument/2006/relationships/image" Target="../media/image52.jpeg"/><Relationship Id="rId7" Type="http://schemas.openxmlformats.org/officeDocument/2006/relationships/image" Target="../media/image3.png"/><Relationship Id="rId2" Type="http://schemas.openxmlformats.org/officeDocument/2006/relationships/audio" Target="../media/media3.wav"/><Relationship Id="rId16" Type="http://schemas.openxmlformats.org/officeDocument/2006/relationships/image" Target="../media/image13.jpeg"/><Relationship Id="rId29" Type="http://schemas.openxmlformats.org/officeDocument/2006/relationships/image" Target="../media/image26.jpeg"/><Relationship Id="rId11" Type="http://schemas.openxmlformats.org/officeDocument/2006/relationships/image" Target="../media/image8.png"/><Relationship Id="rId24" Type="http://schemas.openxmlformats.org/officeDocument/2006/relationships/image" Target="../media/image21.jpeg"/><Relationship Id="rId32" Type="http://schemas.openxmlformats.org/officeDocument/2006/relationships/image" Target="../media/image29.jpeg"/><Relationship Id="rId37" Type="http://schemas.openxmlformats.org/officeDocument/2006/relationships/image" Target="../media/image34.jpeg"/><Relationship Id="rId40" Type="http://schemas.openxmlformats.org/officeDocument/2006/relationships/image" Target="../media/image37.jpeg"/><Relationship Id="rId45" Type="http://schemas.openxmlformats.org/officeDocument/2006/relationships/image" Target="../media/image42.jpeg"/><Relationship Id="rId53" Type="http://schemas.openxmlformats.org/officeDocument/2006/relationships/image" Target="../media/image50.jpeg"/><Relationship Id="rId58" Type="http://schemas.openxmlformats.org/officeDocument/2006/relationships/image" Target="../media/image55.jpeg"/><Relationship Id="rId5" Type="http://schemas.openxmlformats.org/officeDocument/2006/relationships/slideLayout" Target="../slideLayouts/slideLayout7.xml"/><Relationship Id="rId19" Type="http://schemas.openxmlformats.org/officeDocument/2006/relationships/image" Target="../media/image16.jpeg"/><Relationship Id="rId4" Type="http://schemas.openxmlformats.org/officeDocument/2006/relationships/audio" Target="file:///C:\Users\user\Downloads\MARIA%20&amp;%20MARAYA%20-%20KOLEDA%20E%20&#1052;&#1072;&#1088;&#1080;&#1103;%20&#1080;%20&#1052;&#1072;&#1088;&#1072;&#1103;%20-%20&#1050;&#1086;&#1083;&#1077;&#1076;&#1072;%20&#1077;,%202015.mp3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jpeg"/><Relationship Id="rId22" Type="http://schemas.openxmlformats.org/officeDocument/2006/relationships/image" Target="../media/image19.jpeg"/><Relationship Id="rId27" Type="http://schemas.openxmlformats.org/officeDocument/2006/relationships/image" Target="../media/image24.jpeg"/><Relationship Id="rId30" Type="http://schemas.openxmlformats.org/officeDocument/2006/relationships/image" Target="../media/image27.jpeg"/><Relationship Id="rId35" Type="http://schemas.openxmlformats.org/officeDocument/2006/relationships/image" Target="../media/image32.jpeg"/><Relationship Id="rId43" Type="http://schemas.openxmlformats.org/officeDocument/2006/relationships/image" Target="../media/image40.jpeg"/><Relationship Id="rId48" Type="http://schemas.openxmlformats.org/officeDocument/2006/relationships/image" Target="../media/image45.jpeg"/><Relationship Id="rId56" Type="http://schemas.openxmlformats.org/officeDocument/2006/relationships/image" Target="../media/image53.jpeg"/><Relationship Id="rId8" Type="http://schemas.openxmlformats.org/officeDocument/2006/relationships/image" Target="../media/image5.png"/><Relationship Id="rId51" Type="http://schemas.openxmlformats.org/officeDocument/2006/relationships/image" Target="../media/image48.jpeg"/><Relationship Id="rId3" Type="http://schemas.microsoft.com/office/2007/relationships/media" Target="file:///C:\Users\user\Downloads\MARIA%20&amp;%20MARAYA%20-%20KOLEDA%20E%20&#1052;&#1072;&#1088;&#1080;&#1103;%20&#1080;%20&#1052;&#1072;&#1088;&#1072;&#1103;%20-%20&#1050;&#1086;&#1083;&#1077;&#1076;&#1072;%20&#1077;,%202015.mp3" TargetMode="External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5" Type="http://schemas.openxmlformats.org/officeDocument/2006/relationships/image" Target="../media/image22.jpeg"/><Relationship Id="rId33" Type="http://schemas.openxmlformats.org/officeDocument/2006/relationships/image" Target="../media/image30.jpeg"/><Relationship Id="rId38" Type="http://schemas.openxmlformats.org/officeDocument/2006/relationships/image" Target="../media/image35.jpeg"/><Relationship Id="rId46" Type="http://schemas.openxmlformats.org/officeDocument/2006/relationships/image" Target="../media/image43.jpeg"/><Relationship Id="rId59" Type="http://schemas.openxmlformats.org/officeDocument/2006/relationships/image" Target="../media/image56.jpeg"/><Relationship Id="rId20" Type="http://schemas.openxmlformats.org/officeDocument/2006/relationships/image" Target="../media/image17.jpeg"/><Relationship Id="rId41" Type="http://schemas.openxmlformats.org/officeDocument/2006/relationships/image" Target="../media/image38.jpeg"/><Relationship Id="rId54" Type="http://schemas.openxmlformats.org/officeDocument/2006/relationships/image" Target="../media/image51.jpeg"/><Relationship Id="rId1" Type="http://schemas.microsoft.com/office/2007/relationships/media" Target="../media/media3.wav"/><Relationship Id="rId6" Type="http://schemas.openxmlformats.org/officeDocument/2006/relationships/audio" Target="../media/audio1.wav"/><Relationship Id="rId15" Type="http://schemas.openxmlformats.org/officeDocument/2006/relationships/image" Target="../media/image12.jpeg"/><Relationship Id="rId23" Type="http://schemas.openxmlformats.org/officeDocument/2006/relationships/image" Target="../media/image20.jpeg"/><Relationship Id="rId28" Type="http://schemas.openxmlformats.org/officeDocument/2006/relationships/image" Target="../media/image25.jpeg"/><Relationship Id="rId36" Type="http://schemas.openxmlformats.org/officeDocument/2006/relationships/image" Target="../media/image33.jpeg"/><Relationship Id="rId49" Type="http://schemas.openxmlformats.org/officeDocument/2006/relationships/image" Target="../media/image46.jpeg"/><Relationship Id="rId57" Type="http://schemas.openxmlformats.org/officeDocument/2006/relationships/image" Target="../media/image54.jpeg"/><Relationship Id="rId10" Type="http://schemas.openxmlformats.org/officeDocument/2006/relationships/image" Target="../media/image7.jpeg"/><Relationship Id="rId31" Type="http://schemas.openxmlformats.org/officeDocument/2006/relationships/image" Target="../media/image28.jpeg"/><Relationship Id="rId44" Type="http://schemas.openxmlformats.org/officeDocument/2006/relationships/image" Target="../media/image41.jpeg"/><Relationship Id="rId52" Type="http://schemas.openxmlformats.org/officeDocument/2006/relationships/image" Target="../media/image49.jpeg"/><Relationship Id="rId60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tille Nacht">
            <a:hlinkClick r:id="" action="ppaction://media"/>
            <a:extLst>
              <a:ext uri="{FF2B5EF4-FFF2-40B4-BE49-F238E27FC236}">
                <a16:creationId xmlns:a16="http://schemas.microsoft.com/office/drawing/2014/main" id="{82EE41A0-D438-42A6-910D-ECD897CB244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10" name="Коледен сняг - българска детска коледна песничка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  <p:pic>
        <p:nvPicPr>
          <p:cNvPr id="6" name="Коледен сняг.wav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77" name="Rectangle 75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9" name="Rectangle 77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620" y="863695"/>
            <a:ext cx="3511233" cy="3779995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  <a:cs typeface="Calibri Light"/>
              </a:rPr>
              <a:t>ТВОРЧЕСКИ ДЕЙНОСТИ В </a:t>
            </a:r>
            <a:br>
              <a:rPr lang="en-US" dirty="0">
                <a:solidFill>
                  <a:schemeClr val="tx1"/>
                </a:solidFill>
                <a:cs typeface="Calibri Light"/>
              </a:rPr>
            </a:br>
            <a:r>
              <a:rPr lang="en-US" dirty="0">
                <a:solidFill>
                  <a:schemeClr val="tx1"/>
                </a:solidFill>
                <a:cs typeface="Calibri Light"/>
              </a:rPr>
              <a:t>НУ "ХРИСТО БОТЕВ"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621" y="4739780"/>
            <a:ext cx="3511233" cy="11470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>
                <a:cs typeface="Calibri"/>
              </a:rPr>
              <a:t>01.12. - 21.12.2020 г.</a:t>
            </a:r>
            <a:endParaRPr lang="en-US" sz="2200" dirty="0"/>
          </a:p>
        </p:txBody>
      </p:sp>
      <p:sp>
        <p:nvSpPr>
          <p:cNvPr id="81" name="Rectangle 79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4" descr="A christmas tree&#10;&#10;Description automatically generated">
            <a:extLst>
              <a:ext uri="{FF2B5EF4-FFF2-40B4-BE49-F238E27FC236}">
                <a16:creationId xmlns:a16="http://schemas.microsoft.com/office/drawing/2014/main" id="{B603215D-ADA0-4D98-9A00-F60169BB610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l="17630" r="24940" b="-1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CC3DEF-2CBF-4647-9027-12EEEB7984BF}"/>
              </a:ext>
            </a:extLst>
          </p:cNvPr>
          <p:cNvSpPr txBox="1"/>
          <p:nvPr/>
        </p:nvSpPr>
        <p:spPr>
          <a:xfrm>
            <a:off x="9674965" y="6657945"/>
            <a:ext cx="2517035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000">
    <p:fade/>
    <p:sndAc>
      <p:stSnd>
        <p:snd r:embed="rId9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4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IA_MARAYA_-_KOLEDA_E_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1" name="Picture 2" descr="https://euc-powerpoint.officeapps.live.com/pods/GetClipboardImage.ashx?Id=ee8f5ed3-b974-4d5c-837a-e91ca42da408&amp;DC=GEU4&amp;wdoverrides=GetClipboardImageEnabled:tru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720436" y="0"/>
            <a:ext cx="12912436" cy="6858000"/>
          </a:xfrm>
          <a:prstGeom prst="rect">
            <a:avLst/>
          </a:prstGeom>
          <a:noFill/>
        </p:spPr>
      </p:pic>
      <p:sp>
        <p:nvSpPr>
          <p:cNvPr id="1026" name="AutoShape 2" descr="data:image/jpg;base64,%20/9j/4AAQSkZJRgABAQEAYABgAAD/2wBDAAUDBAQEAwUEBAQFBQUGBwwIBwcHBw8LCwkMEQ8SEhEPERETFhwXExQaFRERGCEYGh0dHx8fExciJCIeJBweHx7/2wBDAQUFBQcGBw4ICA4eFBEUHh4eHh4eHh4eHh4eHh4eHh4eHh4eHh4eHh4eHh4eHh4eHh4eHh4eHh4eHh4eHh4eHh7/wAARCAB/AL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02+uLrUJo7aOVoyW4KjtW3f6fdS6SlnYQGUxkDcTxmtC00p7WJpEjiwUx5nUsKkh1CC2s38xzH5edx9T616UpX2ITszjNU8O67JLHbtCgG8FjnoK7NHaHTUsY5oIxEo+oNcJ4g1jXp9SaK0nVYeolDdfQ1VsNGuob6bWta1adbTyvnG7ajHHX6U+RySuW2bPifWNYg02VBItzad5EGT9K5jw/qH2yUQ3EMzKh65OVpY/EFvDdgaHNDLpca4mEhPLHpg11c+lTXVpBfxtHF5g3uVG0ba2jCMFqQ5suz3On2+nRQ2rsSeWzXNaxcQoVkB+YnNXhLpybFaRXYnaM9Cafdx2t7G6OsQeMfKQO9OKUWQ3c5aylk1DVhFKSIifmaqeq28EVxNJGxdA3yk88CuguLO6aPakcKr1Z4jVaezheDyNy5Ix710RdyHoN8PahFNAFYBD+tM1uWGzjeQHMpGQoOeKhutPttJ0Sa6W5AnXG1GPLA8cfjVzwbaTTTtdX1tGY5ICgKjJJ9Tmk7K7Q1ruc1bSapq18ZNpgtyAGCcBgK6Z44bW2KgAEDtW5NaWttaiNVVFA7Vg6msfMgk4A4oTuDZhXd7NGSRJtB7Vjm5ma/YISzY6+9aCxLdXewyALnLNjOwDvVewSN9X2RSI2WIwOpx3xWiYWO08P3rXFksN7GFYLgEetZWvxwW8vHLE9aTUJdQtTHa2m94pGDOgGfmHf1p1uyLNHNdBJJEJxHIMqfqKzUbPmQOS2MEtK93HJImy3Q8k9z2rq9K1G81WQwrhY1GC1YWqzKQsY8vcT8qjpW/4FQRszT9SeAOgp1G7XGrHR2vhqOa3zHJuuCflRzjdWbDbzwzOhyrgkFR0B9q6SaZQn7klj6jtUNlNaxys8sKzcdz0NcqnK2pVjINlfW90GmDhmGRn0q9d3Ub2EVs1qilGzu9eKvSeYyfaJM+WOAT6VharqdrBIAcnPtTT5gsejazeWlvYtGkiqAvrwBXl+p3y3DSvAbq4dxkQxfd2/WtPV2Ezym4uQ824IFH3QnqR61laheNp/lxaesMsYX5ih5TPasKUWaWSOP/tjxF4f1Ab/AA+rWt05CGSUfKa25L/xh4hSK1kjsILIFVeJFLnZnmoNejur3TLW9uJAhWRmjTPLfhUfhnxBJo9wzXAZ43HPHINdkYNxv1IlNI6HxH4Nt9NjMllbKbbygzKF4DDvWjcTahN4etrqORVVIcPFg85qG88T63exWUcNpDFp7yD7TI5+cR+3am+IdX+y2cElrG15ZyA+a1odxiXOBn39qzXNopbiephQQRySq8zkBW+6T3rp91vP4Zm+yQl7jkbwehFeY69D4g0tFuLiCSG3nJMLSH5se4HQ10HgKe4uLcs0rhO67uD+Fb1I3V0zNXRzUDeMJdUESQPECflH96tG5/tSzfy5ZP8ASc8r3FbXijXGh1G0sNLlVb1n2g/3B711OieCvs9zHdahcPc3E3zOz9CfapnW5FdlqNzz6LS73U7y0e/aURocMWBwBXploYoLOKFY1XC4Uj+Ktq+sLJ7E2giSOULlXz1NedyeIpG1c2FyETyB5abRjgVlCo63yCceUh8bahc2hOCpRlz1riZNYvLiH92BnPGDXW+Ika7s2VvLOckY+8K4iILbShSAoBxXZBKxnctac1wdzTZVjnIB61JosN3/AMJBFdWKkyoSQB6Vc0+EyOHbiPv71t2mmNKCYx5Ufb1NN2Qrtmpb6l5KpPuAmXqRXPecLzVWlC8M33c9KtXVk8W1SxRAeWHU1L4bFpa6j5txaNNASfk7/jUWSu0BLc6bAAJEVWf/ADxWx4egWGLDgr6qBzWP4p8RwaffkabbLFAXQgsuSuOuPatZNSXUXN0HTLAZxxiok5NCvYj1DVLrS9QOd0ZYfdb+IGrVrqCyWoknulCbgGjUAEiua8R3M97qytsJWJAgb196gEzxqQ2AKTgmvMuL1N7xD4kVc2drMxgQgrnr9K5i8uZrhg8jFvQZqtcXDXOLWGJQ5fcZO+PStO3sY/JCyZyOppKFloa3Rv61K0l00dpHsllbBNV9C0e4mvZVvYypjHzdx+dO1ZkKxKHUSZ+ZhkhfrWnaeKLRLUxShTKg5KDAf3rC8lG0UXZX1M/xDYSW1vBcQx4mtpDGoAzuDdDis+zvbvUbyLS7jTbSR2JyZE2lQOpOKll1qe403UNSmVjbxsDCRzh1OR+Are0fVIrrw7P4keAwoIiULJ8zYHIHsTWibitUZtXMnVzZC0EWZBY2Un7xEJZvp71ni+u9L+yRWcOLdmMoYwlPODHow9qtaKu2J49W8m3t5iDDvO0EsMkZPfFU5td1bTvEyQ+IJLG70lU3QSIv70DoGJHXjFF7O240rou+LtFuZXsJzbzyq+5rjdMW8rPIwPzrn9IbUdSuLnTdDjWKSEDzpHbaqZOB9SfSu9t75r26uYLiOP7MtsqtdBsLKW/2e3GK57xHp0uiPpem+HzcmTULqI3jquFaNRnBbtwPxojUaVgsjmNGsbnRNeu21JoriaOTazHrn2Jr1HRNa13XrOI29p5MEA2edL8ob/d9e1Vb0QG2f/iUqJWZWdsBi2D0PrTJNc1e+kt9PsfL0iCAF5XePzAyDqoUYwT2NTJqa2DW5qXjaw+2FUjds43lxhfc1nW/gxJFub3UhDJfTNuVg5Cw/gOtHg59TutQvHlRm0m1kLRXBzvncnjOew9q3tYu4rnw/ftps9vLPAxWXjeVONxBA56dPrWaahsEryepzMugvDpsyeZu2yAb2HLj1UD3rmdV0nT4ZF8y7SN2LJGFj+aXaMkhep9zjAxV/wAOX1xp9xKus6k66fdzLcR+YpYbF4Ko3uQDkjvWvf3mhzWtprH2drm5tJJRBNCSAd3Lo2OgOQG96r20+g1BJ6nOWtilvIp8wTKQGRh0YetdNaSxQw/vVX5l4B7Vz8mrLf6hJcxwiGM8Rx7t20fWnuLh8szcfWul3aXMZW1L19ILqdEVBtZuDiui0Ozt1gQMqnsWI5ri7e5kt5o7hGXfG2QD0rY0bxDdG7FmsPmGdx0HQ1M4ytoTdC/EDSLaW0MogBKnkgdRWD4Ys7iOKRo/nhjI6nkA11HiK8uJI2iZQrA4Irk9Blb7XcxrIwUtggHj6U6d+Qzlua11LBC80mwEOpXBPIrmL6cyMRH8xzjA71pa1DcCJwikq3c9ax7aB4ZEkSRllVsqfQ1eli4XHW1x59+XhsxAejImTzXQvceVCgeIg+4p3hWEM7zMA8jOS7Ad66yaC3kjXzERiPUVlOuo6WN1Tb1OW+22Qjmnnk2MuMRH+IVlxRR63qAisx5Ik4644ArUvtFhvNOdmbbIq7g5Pes7TbNrBEfzMunINTFp3sNq25o65p850C10zTQ8SR5SZc8S571D4Jvr6yvYNBZhLayyhXicZ2/T0q9pGq3Fxdu1wA6fdUAY/GrVhp62PiT+1Ll0ihUl1YnC7scAmpbsmpBvsQ+I/wCzr8y6XrdjJ5KTkwSleR/DuqPS/h+9pPbRXb29xZuCIo/LII5BUE9q2rXXtOvNRFnKpuUmtzOt4YTskQkjylzwCfrnHNY2qS3PiB4rKzuNaV7d13wwfKVHPyZAORwDnPtmueNe7tEt02lqdvqHh3Qrq4hgu4N9xMgLRxyFFJXAOBxkDj8qbrHh2z02CG4EzQqsu5VaTdvbbgLk9Otc9pFvfQXay6bfW5htVxLPd5d8Z+YB+3TgV3Fxeabq1qLR5orgIcn1DA9fUc1DqPTUOWz2ORg8Q2dvO1jf2k1sxIIklTCuP9k9T6YHNbNoun3FnOYipLMACRjB9K4vx5fR2+sR2DRqLq3UTQXBbClMHGRnnBxntisLwzNrcMpt4NQiubElpoUF4rOmMeYG4B65xk9+9Vy3V0O569f3dnpuiTw3CCO3SPhYs5YHsMc5Oa4DwnNFHBNa+GYJNLNxcSO1vLbkRo4bk5PJJ7c85q7e3zXNu0eoSxrbw/LIiyjcOCfmzz09O9c5dyxR6Zc+ItGt3k8gLIYstuaVN+1ScjGd3v2AojBqLYaN2GeJpbWbUG0iW1u7z7QA11IlvshLJ1+foPwrmGTTbH7PpkmsG0tbZpHtxFKxWMltx56c+v4Vo6T4mk1K1tYXMVhqkUH2WQB2KFj82QHGOcjvnkjrxXDeMtLvrWYxTMzFSQvGM88/rmtqNOM3ruXdr3T0vwpbedYvNe3UUkWEe2AwXKsBwT+fStm+svKg3IxAxnnoRXnHw/n+zIgZSc969FuZlktvlbJx93Nbcri7GMrHLam1xDbx3bKBBI5VGDDJI68U7Rb0xXaTfNgHrTpFtYZWaa187ngE8CizhjYjYMe3pW7bsY2TH+K9eaO3by7gZPQ96b8Mh9qikuZSTucnJ71i+I7W3NyPNjZ4lILKDjP41s+BLqG1tmhAwu7K89qn7Og+VWOq12Ly4xKvKg81zapHLcFlYkH+EV0HiOO6bQVvUB+zM20tnHNc9YNLZOs8cgWVWyMjJFTFXiGzM17y5sbzzLWZ4yz8/wB3H0rZtPFV826OSMPsOMgHBrU8MaPbXzXl3epFKdpKjOMN7ClgtooVK+WM96iXLs0aJsu38ckJCMzpC3UqMkD6VmWtlczQscFsnAJ44rpPFksemiGZjHIBg4IyPxrKvNdsobPcjrluQoGKiCdlYG7skvtNGhWCT3RUs68c1pa1r2m6lozalZyG9tHaCGSzbJ+zsP4gT0AJ/HFckYNT8SSL9rnYWiH5Fz1roDaRaDpAgt9NW5F2drKThT6K3seampBStzAnbY0PFGpaTJp8F5BNHLHbS+XJ5EgV/NOAqktgYznPNcN4J8Y6teeM5L2ELbrKJYIY5Rw8iEkjAIBwARyTyM11+oS2+jXum+FdJe0trsRs8qCMFXiA+cZ/4EuO+M1ivZ2Ui2t3fWEUbQXTR3BKgxNuPLrnkHpzXPGknK5rz2jZnoF/BqGnPBLsS4N0rKFCj5pT8xVVGcbRk9cYzXB3Wg3kls0EerXVpqsWWguC+IiCSVHP3gMHg8Vem+IjQy/2Xq2iRTvYTRMXRwGIbccDj723GfbFaVhDqmqW9xqVm6wwyQkxwTjcsR5ORjqOTUeylF3kUpaaHn1+zSarpNxLbXsWoC33Ss8gcRqcx53Dg5JLYweR+B6OG60yTUpZ7NIbecQs3mxr80xPykEgYOTt4HIzz0rbsdIXx14bnuJ9LlFtBctCzsQu8xEbnUZJXBBxn+tZum6ZNp3hxdLuLZr428nmIxUqZP3h+bgnHBycY6dKvmsS9S7Ho08+nzgp5zSCRW80bnzwO3QjB/MVU0rR/wDiUX+iTo26RleJSdvXgn3x1xVLwPda74Vshqer2f28Q2rmaZ5zn77cDswwOvqPxrtZb6x1qwF5aRSwt8rZcKCc91wScVUajacehM42dzgp/CdjeQyWLILVBDJ5OPmxuBG5ieuCc+2Pas/xdoxs9Dghupd9xsjDNtOJGRApPt3PT+degy6cjASOc89+prmvGGnq1s8qkkgcgnPFbUkuZESk7HE6FBFFDEqw7XVjuf1rfe4ERBPC4qXwvoslxZCd1AVmIFbPinwteW3h9bmOeORE+Ypt5A9jXU5w5rGbucbqM6yA7etM0lpftKrk4JqvMjBOvIq1oTOblQVOSeDWj2JQ3xSrLE37vH4Vl+HJWUkD1xXUeIrWWa3KqQTVHwzpEs0rymELz0A4rKLVzZ/CT3NxdSWn2drh/IQ7ljJO3PtTdBv7a1mnW4t1uJHTbGpPc1t32lrHbKxJJIOR2FcfqKmxvFmQ4cNkZq3aS0Mki5qepXkX2cCEwFFySnGT71NY61qmoSyMyqX6ncAKn1HXrXVbSLzrOPzki2NJnv6iq+neRyYznjk4qVqtUXaxY1LU28QWsQ8wh2Y748fdx0pf7D/cAliSBzmuk8Lafay6LAWhxKGIBA4x9anliazutojDp/dasOfXlG1ZXL9jo15aWUFssI894RKkaglipxzxwOvcijxHNpum2llDql99im3+ZG5ONzY9eRgZ6d6eNR1BFiaC/uAY1CqN2NoHQfSnf2leXCCO6uCQOpI5A64/OsuWdxc0TO18NJqkMl3Z27ym2MX2oSBS65DcDsSQCcVzlldSw3sun6nJMY0iee2aWMmBX9STjceeO2RXV6nPqF/runRJMLe1jXfO6HbuVcHc3qeAKzdVP9rSzGT+FiFyehq4XSsxuxyN/NpckOntCbg3rSubsS87yTw2fU/pXsHhO9tH0lkj+VBEV2nqOK8au7B/tSZUgq/bpXonhNmS3UNwR+taV6ScERGo7nR/CHWbGCz1TTd1sQuoSGSFR8yb+ct9Rz+PNaHi7Q9UbVRq2ihZAzKixqDtCnGcgfpXH6Kq2PjLU9JTOLxBqERVeF6I4z6k8/nXpuhCZYQHdzxxzXDKFnzIuU7MzdS0C1j8PRxyKYruIM5UPlWbnCf7mT0rjrHTFsJ5LpZZVMoPmRmRmQHJPAJ469vU16fqFsJrcKygjrk1zWpafCsTf3u2KdG1iHNnNPdc4J3CsDxNP5lsyqO3WukvLFo1VvLIDdD61zniy2kt7fDptJGRzXXBRuJNs0PCkKR6ZEuOorT1kSzWYtFk+V8LyeBWX4WlRbKHzMsu3sa070F4d+Pl6Zoa1ByOMu9CaF5o2WN2ViCRyOPQ1Vk0+/0+CK4kt2W0L53Yrro4w0bBVHSqfiLUbiTSE04hfL4Ge+K1UpNpE9Dmrm6iIUF8gt0710Wk2rR20RVAolXeuPQ1wurWR81MMeW45rufDh+z2caM+4gAdaU42Zrf3SfULMt8p5zXn/jS02yGMqc9sV6XeyK0ZPeuSvoTdXoV48hm2hscZqqT7mbPKEa+w1m4wnmb92Oa6TQTLDbOiOp3EMS3XitzxToJs7vGFOQDn2qppGkrcI22TAX0rW8bXL5mzutOv47VVtlDAA/KvpWn5iBhJOisoGcNxWf9ihz5r53jqT0qa4uJJn2Sjem0Kr4xkCuRxV7olyfUsTSWccKusp81j/q8cY+tM/dyybVHOKgv7KLEe1i2AMY4q4i/Z4VkwhzlQp6/WjoQm7lTzzHpmoR7wrRonzn+6XGRVVLdfLLIdpY54pdY8nUtC1C0uv8ARIJikCFfvMSQSw79ql0+0YIC0ySJu29ec+4pxdrlPZGdd2SKisdxyeeO9dD4fUybT2GBgdqdeQwralCpZs8c8Ctfwla/IIicIzZxTlO8SXoU5vD+rTeMNP1S11L7NbxQuki+SrhlyPlOeRnjkelehWjKi5ziqUyCDKgD8Kg+1HIUGuVrmQpTbNua5UR468VjX86MhyKrz3TLlc81n3VwWUinClYlybIL2YsgDEsg6DPSuV8VPLJaPuckEYx7Vtzykgiuf8QSZtyvrXRFGkL3L1hcWs9nZfZ4Vh2RBZFUdT6571dnZjCUDHZnOKw/D7YgAx0rYcl02qMk07WHPcoSyFI35rA1fUArx8BiCDj1rXvkfynIrLi01biYs3OK2hZaszdyjeTrcyec8IjB5AHSpo7q4tYEuFQmInZu7Z9K0LzTlWHaOKoXGmXU0Kxxs20Hdtzxn1rJNufkdbUfZeZ0FjMk1tukYZI6VSnixKWjPfpWda2V1Aj+bI+QPkAGcmtCxin2hpD9RVyjbZnPF3MbxNI0ZDSMWOO5qno15bqrZbbWh4ktxcMc1kabYhy57DtVJXiUnY726tzIRhvlodFjiAXDYPBBrN+23LIF2quMgnPWr0e8wfvGycVhZoe5LcLK0e6PDPkYAokurW20ie41CUwkt5aHBYsfQAc/lUarM9l5qtt2tjIPOafdLNb/AGdZNrBsOuecZqX2El1Mprj+0NRjtUwYNg8k7Npk6E8Hp3qHR5Gs5p4XjbKOQpPOBnjkd60b/bZ6jHNcx7lHzAIeR9D2rNllmjimu7bmBn/eAnnrxWtNaBLc6G7u1FmrHAYn1rofC8xeFa8p1fWP3fy7ga7vwLfrJZROSc4FKpHliTbmO9ug7LwD0qgIZt+7aeOa0redZEGKkcLgMpNcinbQn2ZjTxO8h2gsTzVGXcoIU4yMGta4+VyQxB7EVmPGXfaoyfrWkZBy6lO8t4Y4ZPMk/fDlQDkVyOtsNuD612m6GG3n81cuVwmRmuS16zdbQXDHCsQFHrWkGaLcl0wPDG8UMibJFDEKc8emavxZIHaq+ixCOJSoGcd61Y0hVH3KSxHy47Gm2EldmdeRKYytV7ONUzgVfmiZsEc5OKRY1RGOOaOYSRjarcqJlXNbOnwQtZRTCQF2zlPQVyXiRxFcrgnJNdHoQY2yEntTktCnsXpII9pOAafdx2LwI0OEfoy0yYEKx37cDP1qhHIxk4qdxIo63atK7MuSSMZxWFZ2U8LPvwc9K6+XkepqnJHjkKDWinZWCx//2Q=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028" name="AutoShape 4" descr="data:image/jpg;base64,%20/9j/4AAQSkZJRgABAQEAYABgAAD/2wBDAAUDBAQEAwUEBAQFBQUGBwwIBwcHBw8LCwkMEQ8SEhEPERETFhwXExQaFRERGCEYGh0dHx8fExciJCIeJBweHx7/2wBDAQUFBQcGBw4ICA4eFBEUHh4eHh4eHh4eHh4eHh4eHh4eHh4eHh4eHh4eHh4eHh4eHh4eHh4eHh4eHh4eHh4eHh7/wAARCAHdA1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NR5MIJamC4ABqjNe70ANRG4Uoea9RQIbFv7zaDzWZ9uXdywqG+lySK5zUGuFkO3OK1jCwrm9dXplYIjd66Tw+7eWA1cn4Ys5J282UE+ma7jTYAmMcVlVkti0aEq5iP0rmNWXkiuplbEZFczrJAJaso7lGNGOcVMcBapm4USEU57gY4rUaRaVgxCk9apa5arCQyuGzTTccVRvrg7eSTVRTBoqCTbJzWpo0S3d0OMgVzzzeZJtHWuy8IWyoisepqpuyEdx4fsUCr8tdMLOJYug6VhabOsKirU2qcYFefK7ZQy/ijQnAqh5yxNkGo728L81jXNy2/vW0VoQ1qdPBqAcgb/1qzHceY2M153c39xbzbkyR3q/aeJbdSFkba/pUSh2KSO0uXVQcmuO8RXCeZ8p5qPUPEKlCVf6VzN3qPmSF2OaIwdzWKsQT6lNb3bdSKu2mtPIuG4rDmkDkv8Azp8XyASbhjPSuuNO6MpT1Nu4uJJvujiqUsfO4irFpcI6jAGatrbrKwLHj0oceVj500U7ebYny5Aq9pxkmbcR3q2LBQoCqMGtnSdNUDp+lDmkjJi6dGUXkVanm2xkVe+yqsfFZmoLtNZppskpM2TUFyAUNPdsVXkfcKuwzNuI8k8VVdOK1JU4qpKuBW0dyWZrbkfI4rQs7raBu5qnOMc1H5mwVqldGbLuoXXmABePWsp35zRcT1Re4GeTWiVkSW2k9DUck3vVTz+cVq6fp6zANJk03JJahYz2l44rNvZixxXT6hpKrCTGCCK5ue3PmEN1BpKSexWxUhVieac8bE1cSDatIyDdQyrjrCKte2XJC1kwPhvatO2kwQR1rNoo1EtWAyKs27yW/wDq2wTTLS6UphutSr8xzUAOmkmmXDtkVRmXZmtHoKr3CgjpTiyWY1xy1Rxxtmrbx5epVgwue9bJmZUYYFSWcbXEwjU49TUdyQuarW+oi1n3dqHsNI1tR0sxQl1kOQO9c2t/5MhDdM1oajr/AJ0RjU9RXHXlyyykHrUxv9o0UTspPEMK22IyQ2OlYs+p3d023zCF9BWGkjMeK19LgLMC1JRSG9C/Y2u5cnvWpDbKAPlFPs4QFAq6sVNktkEcFPZQoqyAAKgn9aRNyrIdrVG1wwpLhsGqcsgFWgLiTAnrinrcqvesh7nFQCdix5piNye7THWsy6ui2eeKrSS8VWlYkGmNCTXbKeGqJbgs+KrXBwwogI8wUxmtA2CDWxp0251XNc60u0cVNZXvlzK3vSYj0exC+WM1LMobpWJpuoCSIfMK04Jt7AZrklFplpjZYWHK1RuY+9dCkYZKzb2IBjUJlmDcJ8p4rMuI+a354ck1Se3Bb5ulaxJZimFj1o8vA6ZrRnVVqpJweK6Y7GLI1XnmlkiUrlaTPFRyThQaoRBJ8uaqTN8wApbu42gniqVo73FyBnvSuWkdR4aU+eGboK7uCceWNtcVYqIYgB171s218FTDVlUjcEbzTCoZJvesebUVzw1Rfbdw4rPkZRoXEvXms+eU9AaY0juaelvJIM1SshFdWY08jitCGwyOasf2fxwDS50OxjbCw4FTwW7HGRV/7JsHSlAVVp8wijIvlNUttL70y6cM2BUKKQwIpPUEzXjk9anWRcdazoZD0IqRn4yAaixVy49wB3qlcXhB61BJK+MAVVZWY01ETZdiuWY9avWlw6NkHj0rIhXBFX4e1OSQkaVxKsoGOtT6dZMxDYrOQgMCe1dTpjRtCpXFYzfKtCixa2CyR4Zc1zPiWxW2l3RrjJrsbe4SPIbFc/4tkSRF24JzWVOT5hsyrkgGqhmwcZp107OxxTPs6m2MjP8AP6VutgGSbWbcartarcShccVFJI2K0tFDSTDI4FN6IDd0eyWGJVVcVr4EYyeKhs12qKbfMxAUd645as1Wwlxddga57XpCYWK5NdFb2DSryDmmXGiblwRkU00hXPOYYrmWXIU4q8LC6Zfu13unaDEDygrQn0WIxHagBAodRXLUjy6W2mReVrNvlfYflNelzaYuSGQVRk0WNjzGK0jUSE2ebadYXM1yCqEDPevRPD1g8UIznNW7PR442yEUVtW1qsS9qU58xPUYkZVfwqPynL1clkiQdqjS5i9qw5S+Yhe1YjpVWfT9w6VrGdMdqqT3CKCeKpXJuYt3p42HK1yusabsk8yPIIrtJ7yNyV4qlParOnSrSHzWODuZ2wqHk96gaZUQlzXT6lpCqpZVrhtdjmhcrg7c1soIcagt3eEgbeATRHdYUZNZ0hbaODTUdi2K64pWMJPU6C0vvLcN2rodN1FGIya460VnYAc10Wn2kgAzSqQTRKdmdrYzLJiugsHRQK4OxkktmAYkit+0v8p1rinTsaXudVNPHs61z+qzqScGq89823hqzLm5Z260U6ZLZYeTI61DuquJuOtJ5mK25bBcnY8VRuWxmp2mAFZ15MOeacVqDIJ5Biq0knFRTTZNRM+VzW6IIrp+OKzZnbPWrN1JVQAu2ApNUgsTWCNJcIG9a77SIVWJeO1cTpasLlcrXdadIBEOnSsqzBEl+qiE/SuLutrXLema6fXLxUgYAjJ6VzIXJ3GnSWgNibRiq0w5NWn6VUuXxWoFKSXypOau2l2pUc1k3LNI3vRb7lYDJocbhc620l3AHNa1u42iuZsZgoAJrXt7lQBzms3AOY115qOcjFQpcccVYsYlupSrNgCotbUGyqqDO6idlWM0/VQtnNtVsgisa9vOOvFXHURW1Kfbnmuevbnk4q/eyiSJmz9Kw5CWaruUkRT3EisGDYNVl8yeXc3JNWWt3lfoa09P0tjj5aRpdJEFjbFiOK6Swt9qjiiysRHjIrUhiAxxigzbJrVOBxVkkAU47FjVVHIqCVjmp3IHg5PWoLkgA0Bsd6q3Umc4NNICrcOMmqM2SammYk1ERVIdis6GosbatPgA1TnbB4pjEkbpzStjZ71X3ZfFE7FYzTEU75trZqtbSsZCaW5YscUWafvBTGXWPyVHubdkVbEYIAxViGzBGcUgLGjSzLjBOPSul026PmANxWPp8Aj6ir0BUSdqiSuCOtguBsHNMlG/JrNtZRjGavJJmuVxszRFaaPBqjdrgVo3Dday798CrgJ7GXdttqi8m6prx85rP3nNdMdDNoklfAzVGWXrzU8uTVYRFm4FO4WM67LyNtXNXfD8LLOSwq5Dp3G5hipY9lu/alcroaZkEa81EbnK/Kaoz3QkbA6VDJIccUhpFxpnZutW7IuxxyazbEl2+aun0a1HDbazlKw7FuytGZQW6VsWkKopDIDSQqoAwKuQrmuaUrlJWCGBSQAOtdJZ6TbiAF1BJHU1kQx4wfStW2vtsexz0rKV+gjL1jTRGC0IyPSuT1BZ4yQI3/KvRYZI7iTb1qTUNMhkhPyAnHpThWcdGJxueYWUfmf6zjnvVm4iRMbcVJq1t5d+6LwAe1RJGe+TXVe+pNhyR1JtGKdGpqVU5pXKKrw5qJoMe1dBY6W9yNw4Bo1DR5Ldd33hU+0V7BY5wLg1Yjzip/Iy3SpEg56VVxWIVBqzb3E0H3GOPSjyjSGOpAuLqbNw+RVa8k84g5zURjqNzt60lFdBjo4WmJCVUuI5IWKNmtPToZQA69DWjHpyzndIvNLnSAxNJ043UgaRTtFdH/ZscKq0SYI61Y061W3kx2rVmWPyT06VnOpdgZkfypTF/eTAVG83O0VdsU6HGTUtIabNayVVjzipWdDwRVQSFVxQCc55rB7jRdheNXx61NPOqISaxbiZlJYNg1Qm1CTO12zRy3LL880ZkJPeoZJoQvasK9v9oLbulZU2tLsY+YOPetVEVjrBdRqeozTJ79cH5q8+k8ReVMWZ8rUf/CTRzK3LCrUAszoda1xIM/vOnas6x8TRyvgvj8a4XxNqEk8TmEk+prj11a6ifCkg1agilFs+g4tajZeJB+dVNS1hY4iwbtXm/gye+vD8+8jtXYXmmzzW5Tk5FWoRRm2ZsPiR5bsxrzzXYaVfeYg3muS0zw08c241qT+ZYj5uAKrlT2JudY6pMnrxXN6zo0dw/wB3v6U3TtehY7PMFbsM0cyhsg1PK4AcqfDSMPuZrIv/AA1Ikh8sYr02G4ghU71B96zLuSKZztAwaqNViscdpenmDG5ee5rbiVVWi/Ro1JRay1mcv8zY9q01kJuxpyHzBtp1u7IMVBCxbAq5GuR70mhJimbNRSsOual8snoKBaNI3oKlNIplPc2eKlihmkPAIrSiskUCrsCRoMbRSchJGQ9myrlsmsXUYH3kICRXauqMCNtUriyVgQAKIzsOxwrwkfeJpsdu8hwp4rb1Sy8pzwaTTooxgHrWvPoKxiyWePlKkmpbGz5I24FdG8MJkHAyactuqElVApc47GQtmsbBz+dWxdrCu3NM1GaMIRu5HasSWR5H4PFNR5tyGyxezNcynn5R0pI4ztpLdN1Xo4+Oa18iSk8ZqleRfKTW20Yqlep8hpphc5if5HzRE6lvepL2Ml/eo4YG3AYNXYjmL8cg4rSsmPWqNvas2N1akSCJBSYyyJdoojvnhYvG201n3VwF71Hp7LeXPks2B3qGrLUtEmo6izsXkfJrLt5H1G78iNsAdTW7e6PZlDu649az/D9klrqmF6E1k6itoaxgaL6C32fgZ4rnrnSZLe5KEHB6V61DEv2UDA6Vz+q2ayXK/L3rKlNt6hJnL6dpYyDtzW3Bp4UD5a0rWzCD7tXBAMdK1ciDJFqB2pjrtbFas0eBxWfPGd1CkSxAflqCdsVY2nFVbnpTQitNLgYqD71JPknihD8tUMguF2tVaZ8CrFyc1m3T4oGErkiqkualjbeKSVcCmhlaIEvS3I4NSwrinyoGXmmBisjEmrVjHzzSyjbkYp9meabA0LePLCtWCMBazrPkitSMHHFQyh2QtdHpGhR3EQkZiSfeuYnDbT1rW0bxUljAIplYMvt1rOpzW90Rd1my/s10ZWJUnHNMhugVrI1jX21WZdoKxqePemxz7V4NCg7ahzGrNcZNUbuTcpqu1xuPWmuzMKpRsDZn3bVVhhkkf93Gz/QVYu1YvxXc+CLO2OnqzKpbuac5ciuSndnDrbNnbIhU+hFW4LRRyRXV+Kbe3QAqFDZ4rBLKoojLmVxlecBUIArFuoyznOa2ZjuzWdcbVemNFAREVII+KmJXNPXbtycUDLGnRKFFdZpe3yBjrXKWUhZti811Wjxt5YzWNXYaepqQKWIrSt4+KgtIxgVfQbR71zFh0FHagdeacQAKRAsEphkDA8Vrf2vGtsd2M4rEc8VVkPFJwTArX4864klx945quI+KuY3U3Z7VsmBWVMVPFC2Qdp/KtbS9NWTDyfgK1zpsYTIXis3USHYo6LIIgFar16Y5VPIxWZfDyW2rx9KptPLjG41PLd3Aguo1FwdvSnRxikA5yalXitbiGOnFVpF5q82MVXlFCYFVgarSpuzVxqicCquBqWsMkUWMGrMUzR+lbaW8ZTtVCfTmNx8v3TXMprqU0V/tEjfdHNKZbpkIY1pQWOxelOliULyKfMiTCELA5Oa29Elh2/MRkVSmHHy1mTyTRzZiODVtcysJHS37AuHjH4VJCwMfI5rP0mR5Yv3vWpL+4EQ+Q9Kw5XsWhb6EMpIPNclrTTQNuB4HWtxtTUjDnmsrWgtxbMfaqii0chq+uRxoyZJOK5NdWaSVoixwT1rYvLGaSdtyYXPU1S/sXbONgAB61uloO6GSxiSPcrEiqghmeUKgIBNdLaaYg+U5Oa1LTTYYuduabQcxzkmm7LXldxxWBZeH2udQI8v5SfSvR7mHzAI1TJq7o+lLFhynNUnYHMZ4X0WOzgUbAMe1dKbdAnQUyMLEtVbzVI48hmGajWTMWyZo1XPauT8aOPsrlTzirl7r0OSu8dK5bVtYjupPJzkmtoQadw3OFtdVuodSKHdgtxXpGk6wyWa5bnFYcOjQCUSBAWPtWgtlHDj5vwrR67g7G7Bfz3fyrW5aWreWrNnNc94e4mx2zxXdWMPnRjjisajSEjGvoVEfTNcxdW++c7VPWu81C1KjAXOaqDRE2+YeGqY1Ugauc7Z2rqBkGtO2t8jJrQaFIk+6OKqC4VAcYFVzuQWSJ1gGOlKVCemKrm9461BNecdc1NmNWLTTDsKgaeT+GobaYSNmrcsS7dy0DG/aZNvNOhuWc4qAyIAaW2Zep9aLCLlzAskJJHNctqO63lO31rrGZWQ4NZdzaJK53U4O24mc4t9MsmccVYbUpdvIrV/smMjgCqV7prbcIBWylFk2ZkTSNPIc05YQMVbi0+QHLCpXtmQjNXzImxFBGFFT7akSPAqUYFDYWKzKQKryx7xWg+MVCApNNMlmPJYqz5xT47FeuK1jFQFAGKrnEkTaXo63CA81X1zT/sS5BOPet7RJhEoDVPrFmt9bOW6YrndVqWuxooqx5fqb7QSDWHFdXMdyJYWII/Wruts0V9Jbbt2xsZpLCAMwOK6b3KWg+fU9UnA+YL9K0vDVxcfbUNwMgnrU8FhuUELWrYaeFI+WoajYXMz0DSrfzLYMemKy9QhX7acYIHFFje3UVsIFIxjGe9KFJO5uT3rkUXFsdwjjGKSTgVMtMkFUIrOA3Bqu8IzViQ4qvJLirQEMyAA1Rlj3Zq1JIWqJhVIkz5beoXTaDWg/SqdwwwatDM654FZdypbpWjckE1UkxVWGVolKimXDHpU7OANtRBd0qnGcHpQBNbWdzJH5iQSMvqBUcqsuVYEH0NdzpOsaeliEZQrAdCK5XxHcwS3LSR498VEZtuzQ7GDP1OaZbcHNXrK3ExLseKYIFjnKDkZq7gXtPUnFbVrHVGxRQoIrVtUyQe1TJjHvboYjmuc1SEIxIrq5OIzXO6tHuUmiD1JkYsNwElxmtBbjIG2sWSJhL0rTsIW4ZulbWMblyJixya0bddwFVdoTGKt2rYqWhpkrWa5DGrNtPPZRn7PIVHpTGmXbURcN3qN9ykQXl7cXEmZWLGoBu79Knkjy1IVUCnYoryNtBrNnYlia0blgM1n3EietFikyq8mDx1pN7A7c1JHDvO+pYLctIWYcUWBs0dAVlmDbQa7fTlXYOlcrpaKoBFdDaTYwKyqK4ovU34OMVcVNwrKtZSQM1oxTYWuRqxdyQpio2bjFPaZSvWqs8hXqCPSkkO4kjVWkfLYHNEkhIqOMfNWiQiePpQOuaTcBSM47UAbVjfRqgDEAirrarEI9u7NcyGpytWbgii7fXAmfIqmaUtxQis7cc1WwCAU4BqnFu4HSomfZ2ouKxIsY281FIuX2ionutq8VWe8bdu6U0mIknGxsGqk0oFQ3l71ZjWTcagT0OK0UWB6lpkxkC1spEpIJFZ+k2LRQLWqi7RXnvctkcqccVnXS9a1XHFZt+yhSe9VF6kmVLxWbcsobNW7hzzzWPqE/lg5NdERF+G8MafK1NmnaU53VzkuoLtJRs4oi1lETEmQaHEpIZ4n1AWUsRycE44qWDVYnhG5hyOlZGqSRXz725XtXM6oLqNy0TMqdqtU9ClI7GS5iuJdqKCBVN2/fbQnesLQruRAFdjk9667TYQ6hiMk+tWlYUkNwoQFV5p1tIzSBMdTWolplOlSWtkqzKxHepbRKNCw01WQMVGcVP9m8liuK1rMIsS9Ko6rPGp+8M1hFtspmFrd21vESOleQ+NPE1xb3O2NiOeleo63cRvGV3CvPdb0W21C4LcFh0rrp6Imy6nEza/fTsp+dAe9amlyzzSIec9zWjF4Uum4YBkHQYqdNOazQLjDVq5XKsjoraQQWW5iC2O9c/f6w7z7enpWjbJJJAUZiSBWPcaVK1yWPY1KJujqfCU8k1wGY/KK9Z0RF+zg+orzjwXYpHCCRye9eiafJ5cQWsK4kT3oVTVeaTEHvWdr+p+W6qv41HBfJJD8zgHHesFFgZuvXzRDYvU1gteOx+9VrWmaaVmI+XtWLvwa76cVYzb1NaIiSBpGkwR05rOubxlUgNVZ5mUHFUpJC2eatRFc2NH1JvM2sa35LjdDw1cdYRlnyK37cMQFOTWcoq5SY7MjSZ3HFW7cN60sEG4gAEmtW30yZl3YxUSaQWKZd0TrxVZr3actVrUo5LdcMvHrXO310OQDTjHmC9jaj1OPnLDNOS6jkP3hXIPdLk81XkvynKvg/Wr9igUmehwmFhk4qnfiPnbiuLj8SSR8E5xWha60LsctipVNpjuaTTBaie4HrWZqF2q42sM1WW7BHLVtGKIZrvdDHWlgm3MKyPNyetW7aeNVySKrlEa4kG2p7KD7R8+cAViPeL/eqSz1pLUlZD8p71nJO2hSRparqK2Q2jrWXdeNVisnhwd+OKxfEuqC6lzEfl9a5K5lLSkZpcia1LRaad7i5eZzlnbJrotFgaTbxWBpluZHHpXeeH7I/IFXJ7Vo9ETJmrY2aiIcVo29rjtVy002YIDipxHtOCMVzOdwsQRxbafjFTEVFJxUgMziopZMZ5ps8mKz5rjnGapICS4l681nT3Az1oupuPSse6uOetaxiS2aguBjrSNcA96w1uWJqVZW9avlBF+acYqjcz8HmoZ7jA61QmuSetOw0LcSntVRpeetW7i9hay8vyxv/AL1ZDSbn68UIZZL5NbWhQRuNzYJrn1b5quWt3LAfk6elJrQDS19I4sGPAPtXO3ch21fuppLg5c1Qul+X1pxVkBTa/nhXaj4FPtbxi+5myTVC9BFR27n1qrDud/oCTXg/dJketdGbK4towzrx7VkfDjUIY7by5ANwNdXf6hFIuxcVzzb5rWC6Mh8mOs+8g3KeK3IrYSLkdKZd2sSx/L1pxlZks5eDR5LubEa4HrW2nhi4jh3g5wOmK0dFaOKUBq6aS7g+ykcZxROrJPQhQR55La+WCGGCKqyyiPitfWm/eOwGOa5i5kO/mtou6EWDOzHvT45juxk1RSSrFupd807FFqWbHGagknwKnaH5ckVVliY+tKwXM+9upDmqO6SRh1rWlsixziiOzCkZFOwKRJbLthAPWrIx5YAHPem3EWAAvpUkEbMMUCuXNOzvx2rct4ycVmaZCA2TW9CgwKwmUiaAlRVkT4FVhwKM8Vja5ROt1zVrzftaBe4rFnnYJsAHXrSWeofZ5TuzihwdtB3N0WEjDrVa6ia3OGq3p+pxzDhs03WCJIs/rWabvqO5lSTYOM0kPmTN8uavWdratHmTDH3qRPIhYhCMVTl2GRrbyBOW5qBnZWKk1cmu41Q/MKypZtzk0kUXYW8xgtbVjbqqA4FczbTFZM84zXSWN0rRDLc1FRMC44UL0rGvpEjkPQ1pXFwioTmuR1O9zdttbilTi2xssXEmScVSmeoGvV71BNdLg/NXSokEd9Jx1rHuJME1Yurpeec1k3E25jzVoD6Zhj2xAU4inBhio3cV5BQyXgGsbUWyTWjczDHWsu7OVJqojSMqdl2muX8Rea8DCDJPtWpq915JI6n0qgtwGRTtPWtublKjC5h2GkXMsBYswJ7GrJ09lG2Yc1tR3CRy9RtPYVna/qkMK7wRnvV05NsJIoi0RFbd26Vja+FMQVSAKbc+JIcMN1cdruvXM0m23VmGe1dKFGLbNIX8dtKoY4wa6nQfEkHCtIDivG9TudQkbzBE+axT4h1KzuSpR/rRobqi5H1FDr1q4/1i/nRJ4itEB/eKPxr580vxBqkyfKW5rRM2rzLyzDNJRTM3Sa3PZLrx5BbxlVmU/jXLap8RFkZiHyfauGTSL24A3yNV2w8JySHLbjVKKXQnlXcmu/GVxcSn94QPSuh8E3jajOGkUjnisG58HhTuUHNd98ONJihKIygletDegpJLY6q001niztGMelcz4l0xonYqpzXqttboIAAo6VzvimzDIcL2rCFT3iZHnWlRYU7jk0+6ABOFxWlFbLDIeMGq2oxcFhXXCWpkx+h6n9mYRvwM8V3llc+dbBge1eVplp1HvXpOiKTZIuO1RXitwgzC8T3cqzbQMjNZ9vfMdqyHA9q6y90tJiWIzXOatpTpzGuMUqbi9ByvuMvLtPKODmsnY5+dlIU98U2UyQy4kB4q3Neia2EarzW6VtjJu5VdN/FMS356Vct48nmraQqMUN2BEdlb7R6VqRJtAqGMBal8ysmWjodAtVYCRgPxro1jRY+gFczoV2oiAzzWtNfDZgGuSom2WjP8QqjRt06V5d4im+yyNzxmu/1m4ZlYda808YZZXNdFB2E1cw7nVdpODVCXVs8bqyr0yYJGayz5zNjaa6WzSMEdD/aWT96r1nfSKPlYiuesLOd2ztNbdtZzLj5aZMkkaYvJHPzMSasQSv6morGxkbqDWrBY7V+YYpEEAmbHemyXTIOpqW4hC1QmU7iDnNFxpDm1BwcZp8Urz9c1V+z5Oepq7ZqIx81K42R3UZIxWRJbt9oxXSSKGHHNVlti04461SJvYs6FanK8ZNd7oSiB1YiofDelwwW6uwy2OTWkiqJDt6dqxqTT0EkdDBew7BUVxIkrBlGPWsxODVhXAFc6ikxkzVVnbipTJxVac1QFC7fANYN7dGN856Gtu7HBrmtYGM1vTVyZMZd6n5gGeorMluQZBk8VTm83kqpIrPnuDkg8Gt7JbEo1L29jSRQp+tN/tD5cZrAmkYtnNOjJxnNKxobEl4DVS5ulCmqbMwHFVJ2djiiw0WmuywIzSRzfN1rNIfPpU8BYmmDNdDlR61ah5FUrVXYDNX4YyoFBNyVVGKr3mFFWSwHAqjfN82KBXM67XcOlUkjYMa03XcKi8r2phc2PC04hkbc2M9K6mG4DOMHNcVYJtYV0Gn79wxkik49SGzq7S5YJtFSNluTzVG1PAzVvzFA61hJalgvynNWI5h0ZuKoyy1WluCik5pctwLGt3NusDKvLVyM/zNkVcv7rzGIqlu3GtoqyEwjQk1qWCgYqhEQKu2j5YBabEaRXI4potuelWrSMMozVvywB0rNysBlvbYHSqlyoUVsXI9Koz2sjJ5m07apMRWADR0+1wRjHNR7SpqWEFnGymwNGyHzVpxkg1WsYOAW61pxwgDnFYSepaJLK2a5bHQU29hNq21jmrNrN9nJK8g1Q1WeS4bd2rNXuPoUblxg1mzS/NT7mQgmqhbca6FEi5fsrtrdw6Z9xWhc6x5sO1UINc404jNSwzB+9J01uNM0Fu5j/AMtGAqWGWZm+UsfWqSn0rf0uBPs44571E7JGiKEjSLycmrulxCd+elWp7ePyydtQ6fMkM+3NZN3RRsHTognQVj6g8lkxKnito3Xyda53xJcqYyM81jG7ZQ/7d51mzGTDY6VzctwS7ZJJzVYXDZ2qxwaiuCUAJNdEY2AsNPwap3E7Enk1C02T7VFI2TVBYHYtTIUVp13/AHc81IBxUb9aCkj6S+0gHmq91dDHWqTM7Ems7Vb0QoN3FeWlcdi7LeckVWnvV8kgmsB9WjaQqsik/WqV/eXJjIjHWmi1BkWs6hCt3tYiq0d232aQ9B2Fc3qcV3cXBySTWtoFrK0G2ViSPWt1G6uF0tDOuNSuhN5aqcHvUw0ue/QtKSQRWzPpaswbaBitbT7dY4QTjFUtBNnFHwiJOG6VInhG3jGPLBNdy2wDoKryOu6nzC5jk/8AhE4GiP7tc49K4TxV4Uhidm8sBh7V7QsyqpzXDeO5oxE+CM4rSDu9RqTOA0PT4xIPlGAfSuvtbOAhflFYnhxfM3ZGD1rqIVRU966kjKcncsQW0KKMKK0bAJvKhetZUcwztzW5oiqzAnrSktCLlhtMaXkDg1q+H7MWkvC8561ftIVZR0q/DAisGrjlU6DNa1bMY+lVdRtxKpyM1ZtyMDBqw0e5a5r2ZZxt3pKsS22ud1iyaLPHFemSwKw5Fc54hs02H1NdFOo7kyieaRri8X0DV6JorkWy/SsCPSlD52966XTIPLhxXRVmpIzjFouxuHOCaztcAht3k254qUFkm/Gpb2SGWHbJjpWGzLPPwXvnbcmMVXWPypCldHem1s9zJtFc3cXKSTM/qa7KbbMppF6JgAPWpRNisj7UuetJ9q3Hir5SUbaThjRNOFFZAulUdear3F9uBAalyDudHot2z3DIp711EUbNGCTXnfh+8Fve7nPyt1Nd1balC6DDCsK0XfQqLH3dqsinjNcl4h0UTI2Vx9a7P7XFszuFY1/J9plIX7tZ07plXPNbjwtu4XNVG8O+S3MfPuK9ThtV6lRUN7YRsudoroVQWqPPrTT9mF2gfhW/pegvMQSnH0q5DZxrdruHGa7HTFgWIYAoqVLLQFqc63h9I4vu4NYt0n2eRo27V3WrXcMURyQK831vUElu32HPappzb3GRXMsPckvngdqounnTFjwKmgjDnceTWhZWXmH7tVKVikinFZsy/IMmpf7OmPaumsNL4HHFbFvp0S9VzWLrWL5DjbawcLgqamjsWVslCOa7b+zxt+WAn8KgntlClWXB+lCxBDpmdYXMihUbpWqrK2Cn41l3EJiII6Vo6KrTHaozVSta5Betod55pt5iFhg9a02spIoN3oK524maSdt3Y4rOLuwehbSTNPkZdnSqkTY606WQY61dgJ4lt2hbfjNcrrkaF329K1Z5T0Gayb9ZCpYqcVpTVmRI51rj7OGUxhga5zUH3TM+MZrodSjOTxXPX465rpEtyhJJnjPNWYDkVQIJlq/AMAUFssBQRQLdTSpVmMZoJbKotQx6ULabT8orQVRSvjHSgV2R2/yVY37uO1MjTcakA2miwrg6/Lms+5JL1pvymBVNoWLZxSGmVVHFTxwliKtQW2e1XoLUA5NAzU0Pw3HJAJZuSe1WLmzis5Qq8CnWusm1thGVyQMZFZd1fSXMzSN+FQua+orI0hNtHymnLO7A45xWQkjepqzFKyg88UNFItvM2Kq3MmRjNRSTYohRbhGZmxijYZl3LAMe9NjYYqteNi4dVJODxUlurMKpCZbjBbAFadjDtINVbRMEVowk+hoZJpW52gVaV+KzY5CvUEfWrKyZrNoZJMN3NRzTN5Xl9sVLHFLMQqDrUV5ZTxEBulK62EUJVzwKsWUWzmun0XSoGhRmUMSO9WdT0SJbcyRKFYDPFQ6yvYfKzAikIFXbMzTHCDOOtUduDVi2nkgJ2HrSYXLTsyvsbg1L9hkmTOevtVJpmeUSN1rbtrhGhGDWcm1sNanM6vpN1HGZEAYd655ptuVPBFej38q/ZW3DtXlmtOv9pyFDxmtqM3LcmSG3EpL1ZtZOBVEnOKswA4FbgjUjmxitzT9Qj2gFq5danjzis5RTLTOukvY3jYBhwK59rl1nMit3qspbHWmscVmopFmpLrDrHgZzWDqOoSTMdx4+tSTNwcmsydtzGjlRSGmZlbNMubtpMZ7UCGSQ/KvFQyRlHw1Ax8bE1Mgy1VwwAp8Tc4oZSLRIAqu/3qkwaaRikO57UmqRRoVkIzXM+Ir1rrMcfOfSna/aOJSY5GUVHo1mrkMzbmzzmvLv0RrFJK5nWmmknzHVlYVbmkWFArt7V0s1ui2/IGcVyOpxl7kKOma1pxRE53FS3RmLAA1csYhC496WzhPljPpTptyLwpOPQV0q1rGXUsXLLxUIm2jG6sjUr4pGSTjFY0GtBnKs1LlLSbR15uVKn5qzbi/CyEbuKyZLxiNysaz57os/OatQJudRHdCSLNcD48Eks4UE7Sa6/SHDW+WrF8RWxmddoJ5qorUdzA0s+REMDnFaLXmE+9zUVxaNCq8VCUz1rqSOeTLFvcNvyT1rpNEvMMOa5YJtXIqS2u3glDds0SjdCTPW9Pud0Y5rSjuAQMmuJ0TUlkiX5v1rZW+AA+YVwyp6mlzp7a5CsBmtaKdCnJrzy51lIed4Bqld+LLiKJvLUnjqah0G9hqR6BrGqW9nEzySBQPWuKfxAuq3hS3YMqnrXlPj7xhqkymPe2wj+Gtz4OSNcxebM/zHtWkaKgtSnex6laQ/JuYc1MkqqdoqWYrHBx6Vi2c7z3roFOAeuKlK5JoXMyIeazLx5Zf9Wah8TyPAvmK2CBWFpniG3aVY5JOc461ag2roLjfEUdwsTOc4xXJfauoJ6V6ldQW95ZFuCCK8o8VLHaX7LGQPauijPSxEo6jxd843VJ9sCDrXPC4PWm/aHPU1sHKbkuoejVHFdl5cZrGZm9antHw+c0A0dLbyfL71qWDSA8Ow/GufspvWuh00F8Gk9jHqbdnvIG5ifqa04E4qlaLWinQVyzNY7Eiio7r7lSbtoqrdyYjNSlqWYGqXPkPuHaok8TpHGfnwRWV4musbsNXLRu0z9TitnFNaiib+ueI57rKRscetZVlDdXEm7Y7D6Vt+F/D5v7lZJlIiHT3rvbfRooQEhjH5VnKoo6Io4vSrGQkZU11ul6ZlQWHNaUGjmD5mQY78VqWVsFI4rmnUuaxWhBa2QQDitrS7KNhuKgmlWAbBVrTpFt5Dv+6a55SdiiwlopGNv6Vk63poZCyrzW2b6HcdtQXMgm7cVEZNMTOBuoyoKsOlS+Hp1gnKmtLXbfDFlWuR1CeS1bchINd1N86sZTVtTs9S1uCG3YFhnHSuVS4812fPJOa5O51CaW4/eSEgHpWhZ3vTmumNHlWhi5XZ0ivkUOD5ZaqdtMHAp1xLhTzSsFyN5lWQbuRmrEk8EkXVcYrIuXOarFmwetaKNxXINVRCx24x2rltUg64rp7rlax7tN3FbIk52OEtKEVcsTgValt5Ldwsg5pZg0UwdeCDmh5pJzlzk0FDlNWYKpjrVqBuBTEyyKUimhulKW4oEIrc1IuWNRj9as20bMR6UXFYt2sG8cipvsi/3atWaBVqS4YKOKlsaRTWJUpWcL0prMS2BTordmNBRXky1CrxWklp6rTza4/hqbgUEj/CpHG0VYZNo6VWuCQKYFK4k2g+tQ2yzyE7GYA+lTGIyyAeta9pbrFGOAKUmCMGfTynz81LbKAK075lwQMVQjXHOKcbg2amjxiSYIRmu60bR4mwzKK4jw/Mkd2N+BXoOn6jGiryK5q7fQcLF2Xw/azLgxr+Vczrejx2Tbo8geldha6grnqKwPHE8a2TuGHSuelOfNZlySsZthJGqgjGap+Ib8LETkZFcyNWmt1x1ArI1PVprh/mbA9K61TfNczuekeFNdilVYnYBh2roNR1KEWxVWDMRwBXkmgSyNIGUEjNdjDMHjBzk1E6KvcFIfJ1ye9InzOFXqajlY0xGYMGU8inYm5NcK0bYNS2srRkEHI7ioSzStljzUyLhaQGvqk0D6Mzqwztryif5riRm/vGuo127eO3aOOQgdxmuSdsk89aulDlQ27k8XzVcjIAqhEeatKTWlxlvcnl8Z3U6J6qbjQshBpXKRo7+OtMLVXSTNDOamxYlw2eBRZwCaULioZGwM1DHetbTCRecdRSaGdNLZw2tqZGwMCuL1C5D3DOvTPFaGr63LeQ+SuVXv71gvl2qYRfUZZgkLmrsCZYVUtImyOK2bOHgGqcQ5hyw5Xio3hOe9aCpgU9YgamwXPRr+386Tc2MVmLD9nuRtbAq3qF4IUO84IrmLvWTNNhM7R1NefGJrc6m8v4orUqWy1c28okuVyOCaZDcLcZHJNOuYtoDDjFbQjZky2NiKSNVUdM1soLVbM4C9K4qS6ZExuqpPqlwIygmO30Bq3Rv1IUiTWLeOSV1XlSxrmbrSJoJt8a5TPStWG+8uUF/mFXprhJI9wIq+RlxqWMOAP5ZVgRiq/lNNNtQZNak/zAgUumJHC+5sE5rRKyIbub+g6QPsi785xUes2CQBWX1rVsL6OO1BPHFcr4p18SXIhiYVjG7kPoUNb2hB61iE4rUWO4vH6Z+tNl0yUZOwmu2LVjBpmeretI6hqu/YZduQh49qhlgmQH5D+VWrENMS0upbU/KePSrTa1cMmMisqXcDyD+VRqw6Zo5Uw1Nuwae8mDMSRW4LETIUPHFN8MQxGBeldG9nlA6jFc1WetjWEdLnFah4VjuIXJQHg0fD3TZNPvpPlwoOK7Iusa7H5rKvbu1s5D5TAN1IrNNs0OomnSVo4XYKGIFdLZWNrDbBkVc4614brOv3LpmMsCjZBFdBoHxFM1msM0n70Db061nOjJ7CTJviVcyfant4AenavMb+z1C3VbhVdWU56da9jtY4NSlE0q5zzzTPEHh+C6s38sbWxxitYVFG0QseV23jS9W3+znduxgVNp+gan4hl+0OGUHoSK6Hw74Pge+33EYOD3Fel6ZZ2ljCEVVGOlVOqo7CR4/f8Agi9toCy5bHtXM3FpJBKY5FKkV9F3slq8JVtvSvIPHENsLstEFzntTpVHJ6jehx7JgU2N9rip5FOajjgd3GK6CWa+nDcRXaaNH+6FcjpsZQqD2rsNGYYGamWxjbU27dKsj5RUcRG0Yps0iqDuauV6s2QSzYrD1vUkhiYbhkVHrWrLCh2sM159rutGWQqGzzVxVhpNjde1FppTjPPStbwfpLXrRbuAx5rlrdXuJ1J5BNeheGopLdYmTjByKpvQqSsj0zRNHWKJFVcADtWytmIPm21D4UuPtNupYcjrXRSwLIgrzZyaeo0jn5pRJ8u2prSHpmn39qITupLSTLVPQtF4RjZUUi4HSnGTgCiQ5WoY0UJ+CSKvWpUxg5zVG46Gqa3MkLZByvpStco0tQhWZSNteeeK4PLLADpXcnVFZCoX5q5LxMdyPIw610ULqRnPY81u2KXB5qa2uQGGTUWqKN7MPvZrPWRlavWWxytHa6fcfKOa0CyyLXJ6XcnIGa3YJuOtS4iRdhgEkyr271PqcEKxjAGaqJPt5U4NMllaQ/MxNRZ3GVriEbKybqDmtmXO2qFwtapktHPXsHUmqQTbWrqXcVndeKZSIzxViynt1jcTDJ7VXdCahEL7u9MZoRuG6VMvNVLOJ+9a1rGMjdRcliWts0nzdAK04IQq0xCka0omyaQFoOFFRMWkbFCKzmrtrb5IOKlsZHb2vQ1pQW4x0p8EOO1WlULWUpDIxCMUyWMYzVg89BSmMsKm4zHmT5ulQPb7q2Xth1xVaVAo6VopCZlrCsT7qJrj5MLUlx3qoVLHFWSV5CztzUsSfLzUqW5J+7T/ACWVtrKQaLgRIm1+KvwXlxGR85I96SK1ZgCFNWEsHPaok0BrWWsRrDlnw1YGv6nLeSFS52Dt61eNicdKzL6zIyQDUxUb3BtmFdvwawr9iDW7fIQCMVgXq9c1sCNfw3qgVhG3UV1dpeDJIPFea2L+XOHHY11Nld7lHNS0TLc7OKZXHWp1jB5zXO2M77hzkVrxXXFZuIrl9QFqG6uNqFR1qPzmNRSoSMmkkMwtX3SZrFEb7q6O7ixnvmqQhy/ArVAilFG1W0U45q++nNHAJAOe9RCMAdKm5oV9lIEqywAFQnrSGNIx0prNgc9aUnjNQSuMdaCxk8gAqlK26pJZM1VlbFVYZG552irFpAXPTioIl3NmtrTowE5FNITY6C324xV2JNq0RKCasqnFNkXGI3NTr92mpDzmlcY4qGh3Ov1iMy5yOtYL6fszgdTXWXbIy4PWsiYhXJJ4FebBM6mzJtY/s7sxpL28LDaOBS3koyfSsi8uCM4NdaSMXdkktxVORt2aqtcfNzTlk/KtCbDtmWzU0KSO21Mmo0LSHArd0a12Dcw+Y9M0c1gsU3gljTG0kmpbGxYyjzCR7VuPDgYK81VJ8uQOeCDWfPcu1ize2jLZEJ1Arze8hk/tk+ZkV6vC3n22eDxXEeJ7MxXomA6min2BlzSXhhVB8vTk1tp5bc/KQa4l2ZcbWI4pY7+6i4WQ1q6dyOY9AgtLdxyq5NE2j28gPyiuPs/EM0ZHmc49K17XxREw+c7azcJrYE4kOo+GwzkrwPase/8ADbRwlgOa6U+IrUn5pB+dPtL+2v5AisPpVKc1uJxicp4fXU7ScRmJtmepr0K0l/0b951xUjWdvFAJCB0rLkvEyVwazlLnGlYyfEt+8O7y+tcRHJeX9+MluvNdT4oKSLuH3s9Kl8K6XG3zFcEjNVshmXqlmttY5ZQSy1Y8BeGrW8P2tgCSelXfGNnLHYMseW44rN+G+uPZB7W6RkIbgmqbfLoB29/t0qEleCOlUtG8Qfbpmt2AyDyayfGOtLcLsgYHNcvp80tpP5qMc55pRp3WoNnqrQGNTJF1rltd8SzWNx5LBs9q09A11bmNUl+Ugc0mo6Ta6jepJgdc/Ws9YvVD0OV1HWNWaLzFVwD0rlrmae4lLTMS1ey6npdumlkeWowvpXmTtYfbHjJXhsVvTmmtibMyYbbdyRzV62swOSKvLaqX/dfMvtUrJs46GtkyBlvAo7Vp2zGMDFUUcLStdKoPNJgkarao0IrG1bxE4U461nanqAVDg1y2oXjSMeaiyLUbkur6vPcM3zHFUtGtTf3hRjVSR8+9WtJEqS70Yg+1QzpS5UdhYaEI5l2tuxg12mlW6qAMYxXKeH7iRPmkJJ9a6+xu4XA7Gpd7GEtzsPCswhl8k4w3IrtInXYCSK8qjvhDNGFcA545rqE1eRYBlxjFcdWm27gmamv3C8KprOhuRGue9Y91qgkclm4FUZtWXorUlBpFI6d79fXmnx324YJrk4rwyc7qsxXDL1NQ4mqR0c0ylTzVCVs5qo93sX5s89KryXy46URiBbicebg1Q8QhGt254xWfd6gyPuVuRWRq+rySwlTx+NdEKbvcylJHKam22Zx2zUdjpuoahG0lpZyzRqcFlHANaGlWtlqGtRQahc+RDI3LDuewr1/w5pVvpejrZ2e0xgk725JzXXUqciMVqeOWmm6pBbC7ksZ0h/vFa0LecFRzXqlyA6GN8bMEEAcV5vrn9lXDi60aQE+eYGjGApZepFFOtzOzQnEakjE1raXGjrlutZkdjdW88SXCAeYMrg5zXS6fpxRA1E5KwJFK/hjVDWFdj5TW7qx2zFDwKyJk3Gqg9BNGXaaet5OVkPA7VDq+ji1+ZPu1rRI0EnmJwaS7+0ajKltBE0krHCovVjVO9/IZy4hOcVIIlH3sVqW+lahc6j/Z8Nq4ucElH+TaB1Jz2qpa2N3fXps7WPzZckYDDHBx1PHWnzLuFiJNq9KkSQ5+UGkFtJHK8MqlHRirqeoI6irEcO3tVCaFTc9WYIiaWCPkelXYEoESWkPStWCPAFVrdABk1bifPArKYFhV4q3p9qJ2JboKqJ1q/ZSeWfasZXsWhLqzEL/LyDSBMCr9zLG8HUE1RZuKlNsCCccVRaF5X2J1q3O3Bqm87QtuU81ohMzb+3eGXa/Wooo8DNTXEzXE25zk1Ii7selaXdiRtgVW5BcfLWybOO6kTaBVWztwzfdrdtYxGoxxWU5ajQwaesaAACpUtFA+7VuP5utTKtY8zGZ0lqpHSs690/ctdG0ftVeZBjFCkxHAatpRwTiuTv7Hkr0Neq6jCMNxXD69B5c+4DrXVTnczehxdxbPD2q3p0xQgNWubdZEIYZFUbmz8vBHStBXNrTpgRzWxbkcVy+nMykL1roLM8UmI14SKkl+7VSGTpW7b2kMlkXbrjOayk7AjnZ03CoYocyqByc1emUZP1qGJvLnDehq0xo05I3Ft8w7VhSKAT9a6hbmCS15YdKwtRjgVPMjcFielZxbNbmZLzmoHOKmkbiqkzcVY0RPIT9KrytTnaqszsGB9KCzXtvD97cW3n5CqRkA1lahp9xbufMXKg9RXWaT4hgaxWF2CsBjFQ6ldWslu5ZlOamMpX1QHMWijANa1s2BxWVEw3cdM1cgk963JbNWHqKvQrurOtm3YNaNu2MUmSWVj4qOWOpBJxUUslQUdBPdlpSvPFZ91P15q1eKuSwrJuNzE1yRSNmVbyU4Pes8r5lXbhSy0/TYV80bhmqbGkYt7ZzKQyo2PpUMSybtmDXpQsYZLcKwHSsPUNOW3cyRxgilGoJxMayVI5FDcnuK63R7UTRiVu3QVzlhpt1dXCyBCse7r613On23kQBairUtoVGBE0CyOF6VmaxZNDluoNa8ikSAj1pbyNri32befWsozsynEytBYtEUNVPFdj5tsXXqKt2KSWl5skzgmr+sRq9s2ehFbRfvXM2tDzCZ9qgN1Xiq7SKTWjcWgmuXjTPWhtFkWPJUmuxSsZGcuCaZN8q1Ya3khbDKar3B7VYipZW899frbxk8nk16Bonh2azZZvMOcVheBbXdqDSFeB3r0p+IMdsVhVm07IaRlaldtHAIyeaz/MRbdn25bFQ+IJPLIdsgZ4rP07UoJrsQswqEtAvqSw2q3DmaYHrnBq3balaWM2HIA6CtO6jjW03R4yRXnviu2vPneJtp/ShalpHfy3lhf/IJEJPbNZOu6XaRQedEVRsdq830WHW7e7Ri7uHbqDmvTX8OTajZK7XUqNjp2o+FlNWOLflzufd6ZpqYLAVf1XRX04FFmMj+hrNiSRW+dGH4V0RtYyZp28phIZDg12fhvz5I0klyT24rlfDdr9uvQu3IGCa9N0+zWKNflAGKxrSS0BEWrMG051bP3TXznrGmawPE00lmziHdnBNfSeqwb4tiHqK5LU9I8lWkEIZyMA4rGD0NE7HLeFZNtoFnZTLjniodXulW5O0YHrW7aeHriKNrhsLnnA7VhatbmYyxoMbf4vet4SRL1ZnPfKves2+1bHAasjVrqS1maFm5FaXw70Q+JNaAm3G3iIL+h9qtyRXLpcmh0fWNQthcw27GMnqe9bum/D6S4tUnurgoW6rivWnisNO0wQ4RVRe3an2FpbXVnvViQeawdZiPEPGXg+LR7eOaFifmwwrN0yybAOOK9G+KVq8MEMYPyFuc1ydigUAY4rWF2huRYs4tiDnFXo5pEOI8k1WLD6Uhm2EMDzV8pm2SzX0iShiTuU96vS+KNtrt53dAKwrqVpTnFT6J4cv9VvERYXWIn5nIwAKUorqK5s6PFrGrwNNBjy89+9aWnaFrH2lWmiGzdyT0rstC0NdKtkgjyEUD8a3iihRiuWctdCk7HGXeh3Ec6NbLhGA3DPQ1HqdrLYxb92/joOtdhIao3KxufnUH6isrXL52cjdveCFZJIm2Y6is+4vtq4OQfeu8HluRHtDe2KqalpFrMFlkhjUqc9KtWuJyOT0jS5tXDSLMscYOOepqnqXhfVUu4QI1uITINwRudueetejr9njhSOFEUAdhip44lJRwOcda0VRpmbZiTeEtDuvs7DT418nBIUYJPvWnqlpqEtpHDplxHbMrLkum4bR1GK0lYKuO9GRg81m22FzLmtbpHTaYpRnkMMDHeqNv4V8O2l2ssOnRRlHMigdNxOScH3remlXIXvmqs8gAOG46GkrlHLeLZLf+17SJ7WSJDlhcIBsAHUH0q54buIdSlFtBICeeSOgHrVnUNPt9RKQzS/KzBsH25xV22t7ewfESrDk7m8pOPxxVX92wGH4m0K9P72FYnI6APy30FZ1joqTfaYZnlhmiYKkhACOxGeB1IAx+vpXV6tdXM2lrcWqRFiRne23CbuSMd8ZNcrq9rDa6Vbapc6jc6ncJdsIJoOEjEh24ZVOCF5HPTPqKqNSVrAW/EGhwR2dv/ZtvJNc7kVwp6qT8zkE9B1wOcVlNb2mj+KLGJpVmuJ5GaKHhDEoAJf5jyFH6kVZ1rW/EGn6haR2Wlts2eUktx8m+QgYB9iM/iKz9J8O6ff8AiHU77xtJay3UbnyZI7pljjhdcMMgjBGcc9qG5W3HFIu+O1l0O6g8WXt+HggRh9icAs7sdsajBxgF+foDVg2VnpumWmp6haQ2k1yRO06OFitmCfKCmRn6etZ/xZvPCOi+ALO8ENtNZQujWs4kL/NF8ykNk7skY9yRXG6/4zm+IXhvSotL8L6jqFvChubprdT5TeWuHj3HAbB7ZycdKx5jaNNtXsdf4dsVv9L/AOEmulhvraR3MhmBVpABjIJIAye/+NVtU0+S3uA5t/IimzJEobcApPAz7dKwbD4gf2hodtFf2V7ZWsjNBbRPZskDnbgJuPDYB4wOpHpXaTRxyWVtAZIRdv8AdWJzIoGANuMZBB68cZranWtL3mZ1KbS2MNYdoqWMbafdxzWtw9vPHslQ4Zcg4/Koxk12p3OZkvnEDAq3Z5aqiR561o2EZ7VMthotR8Cpg/vUEh2DmojNisbXLLvmVHJKPWqbzVXln5p2AsTz8daz7iTOc09A8vI6Uk0B21SshFWE7pcVqQxY7VlW42XHPrW2hyAR6UTYrFuyUAitSLnFZdm3NatrzWEtyiynSrVjt89d1VqfG3zCs2I0L9U3AjvWXP8AeNW2JYckmqs6kmlHQRQvVDJXHeJYvlziu1uE+U1zet2vmwNXRTepEjkoiNtE8YeOgRmNiDUikNxXUZkFnDhgTW1bQyso2RsR9Kg0uFJLlFbpmu5gt4VgAVR09KynPlGkcvCjZ54q/HNIsRTeQvpS3EPlzEepzUMrCp3Aa3NQyLjNP8wVFM+RmqQETHg1Vlb3qSWTiqUstVYpDJpMVVlkonl681AG3GixqhX6VWnHFWHPFV9sk0myJC59qBlSRsCmLI7cbiR9asXNvLFxKhU+9VoxtaqQy1ETgVcgJqtCpbGKv28LMOhpkly1fpV+KXAqrBayYztNWUhcY3KaG0JFlZKguJ8Zp5GBVG6BOazZSOtkbetVpYuKtjaF45FRk7m+6eK4r2OgybhdhOahWXYdwPSr+pJxn2rLdRzzVrVAdJod8938rZwOM1f1CzlmARMAE81geHryCBhGWAJNdtYSRSgHIIxxWM/dGmQ2tqtvbpHtHAqcnjFSzsucCocVzmoxxxUkVzDHGRJgGopTgVj6tdCNG5q4x5iZOwalexS3saxjo3Jq7qGJLE46kVxb3hE3mFuQeOa6HSL8X1sU6kV08jjYxucnpchTxCYpBxurv1ggkhHyA8elcfr9l9jvFu4+Dnmuh0K+E8KfMDxzWlR3V0QkQ3ujRTbvlxmudv8Aw26uNucE12d/di3IJGAadaSR3Shhg0o1JIHFFTwlo8cEIDKAwrT1lhawOwHCipDmFNy8VVvpVntnVu471F23cLHm2ra499eGNVIQcYxWv4d0aAx+e3+sJzmqUq2kN84wh5qfTNSaOdgjDZ2FdDTtoStzVvmnV/LVuMcVh6rb3bIFZiy10djILp/M21Lf24kTbtxWTZpFkPw7tLCZXEgBdWwc11mq2RFuUtWIyO3avM5pbrRbzzrd9qseQehrWTx/b29sTcOAyjnmoabehUl1NTUdB22r3MzNJIB3NchY31vdXL2s0DxlW2jity1+IekXw8rz054wa2tOsdLviLiJY23dxVc8o7kqKKOi6WlrOJYlK5Oa7Fwxs90fJArKvljs4/l4A6GpNA1GO8Yxg8D8qzlNy1BxsZ39oTRzkXCkc8VfhnjvECjBxUniK0h68A4qlo9uIV3IcihWauIh8TGa306RYQQcV5TZXF7LdyQyOJAxPHevYtScTqY2XOa8z1fS/s/iBHtz5WWyQO4rSmxnCeLNKniuTK2W3HpXrHwW0ddO0oSXChJJOTWXq+hTX11AYYGdQQSxrcvL6TRLOMuhVEHzEDitZXasDl0Os8SNYw2TNM6gY7msjw1rdq1qVhkXavvXj3xJ8ZXGr3FtptjcFY5Xwz54Ar0L4d+FFtdIjMt00rON2c1LpqMdSXctePSuo2qeXuZgcgAZrmLTR9SYfLaPj1NepQWEMACeWrkdzV6NY158tQvfikqnKrITR5/P4RmGmi4ExEmMlTWQ/h698neFy3pXqWq2DXVsTHJsjx2rjvCV+15rN9Z+d5kdnIFqo1ZNXE0UvDnhK8mvoZLpVEQOSvrXqelWEVsgKxqPwrNjuII5lzIqj0BrWEr7dytlaxqTchpWL00kBXBxWXdTpvKo2cVi+MNRlsdPe4hw8w+5Hn7xrjL74haXootRrk62k83VSelTCm2rj62PQbi4VFyTgmsG+1q3S8hs1kBuJjhE9apW2vaXr2n301hdtI0CnHl9elcb4JsryG7OqSXX26ZnP71jzGM9MVpGHcR6XodjqC3lzLeSp2EYXsKn1JmUlThlxzmodN1eCaOeDz0+0AZwDzj1rloNTutXjfT45iLlJDHM68lBnr+VJJt6iOx8OyLd2/nSgKwYjb6e1akpKLhKg062itbOKFXLlVHzEYLe9S3BOPQetTfUlldvtEgIXBIGasWJmMf76PD4/CrGlRLvLNhs96samY0AZMDFS5a2GkYOsfaXt5BbArLsYK2M7WxwfeucOubbuDS7qTbfSxmQRyJsZlBwTjp3HGa3df1Wz02OFrq6jtxK+1Gc4Bb0J6CuP1G60/VdZNtHqkUl7BF5wSIndGjZDH/aPQY6A/nVxepVmaMusTW+oWljEI2lmY4LqzAccfd98egxnmuh0K6s7+GSe0mW4KOyOVOMODhlI9iDXzj4yebTNNttB8O3tzd6m2oSRo93iEQhgD5ivnAUMWHfrXU/s0eJtT1rTtW0n+yIrXULWYzXuohgY55GJABUY5wo6HHGfqTkr2NFSk4OfQ9nvrddT0x7KEfZ1C7RIUOB0yBjGe1c74aVvDd8ugSfabuO8laSNwn7uJs5CgehHP1zWl4m1iz0jQHvIbu0SeFWYZXCMy5zkd8dcDris34Y2V7NptxNqlvFfXsdyWW4xnK4yF55AGTj2xU30IsO+J1rqMYttZhv4rcaerSr50RZC+COe2Oe/THvW5pOjx3HhaKTVrOwe8vYEa9ZIjtkbGQcNyOvQ9OlZ15qWsP44hsNUWzj010OxI2Yku2QNxIx/DwB3PWt+90aS7ngW3v57WKHG9FIIkHULz05xk1LloUkfGnxp0Wf/hIbi/0m21E6BHL+5guWYRxtn5lRWwQpOeAO/WvqTwFrfh7TPD2j6PHZf2Qz2hkNqqMUiAwWG8jk5J96h+KnguHWtNkfzCHEb42ADBI/XpjpWB4a8K2NqlpqEthN9pAAkgUkKx6binAz3yaz3Z11KvtIJdjXu/DyeK7+RJtXt7TRfOWaC2tMq86g7txYnKkkj7voM5q9b2L3F5qNnJfNaWaOktviU+aCRtLMPQkkZrrLjwpo8lrbN9ghSS3w0DogDRkcjBA9z+dcjrOg3V9fXyte2jz28YKeWxViM52OOmORg5/CnTa5tznlsczcxS297Lb3Dbpo3Kuc5yR1qaBc1no+W+fOc859av27V6uyOQshcVZtphCMGqjSVFLLhetQxouXV1ubjpVVpveqjSZqMu2aVrFWLZlNRu+6olb3ozzQgsWoLgxpjGaHvGIPyiqrPxgUh+7VWExbf97dqhP3mrvbG0h+yquwdK88RjHcLIP4Tmu403U45LVfmGcVlWTtoCILqNbe8IX7p6VdtZORzWLqN0Gujg5xU1leqrKSe9RyuwXOuis2kTcxxVaaMwy7c1Nb6tb/AGYfMAcdKpvdedLvzx2rFXuNl5OVpkopiTALTBcJ5mHPFMkq3RHIzWVfKpQr61o6o0a/NG3WsC9uDzzWsERIx7+yHzMGH4ViuxjbHSt2Rs596wtaG1vlrqiZliwudsgbvmu10nUElhAJwcc15xp7EmuhsmYAEEg0pwUkNM6DVJlaQbTzWbM2KaGJ65JplwDjNQlYCNpOajll4phzmmPIEZW64PSrAgu3kjGXUrnpmsqWfOea1Ncvo7mFURcEdawJMk4oTLSHmbmnrJxmqu0k1LGjYplCvIxrpvBiweS7MBuzzXMFTn1qxp15LZzZXoeoqZK6sWjqPEltDNbsQB04rjli3NgDvW1e6o09uUHcVX06AM24ipjeK1KLGmWPTcAa37OzQfwjNQ2cYVQcYrWs0wKznNlRiS29qv8AdFWhZxMPuinRDpVmOsHNmnKjKutJjYZXg1k3GlspPeuw2jHSqtxCrZ4oVWQezRh6ZdFk2TKQw61qRIrKSOlRRiH+JQDT5WjjQsrcUtxlDV8eXgVzlx50jbIVJNaGpXm+Qheai0y5jikPnL1PFbRVkZt3YyDR7xYRcM3zDnFb3h/VGWPy3JBFL/aEDW5RcVgSTiG4ZlPGaiznuNOx3sN4H5zU/wBqUDrXD2urds1b/tIkferP2LL5zevr9VB5rktY1Au5y3HYU2+vmcferDvJ+SWaumlS5TKUriXV02DzXV+BBItuZJRwelclo1udQ1BV5KA84rviqWFkAowoFVPawkVfGM0YtSCeTXPeEtVW3vxA78H3qt4gvzPI2WJVa4ya8dLoyRsQwPGKIx92w9z27Vp4LmBVyPzqzoEO1flGFry7wjcalqt/GrSMY1r2TSoDBbruHasZrlVg6lsxqYTuGa47xPeCxSQKwyRgCu0eSPyzk1418XdV+zXcUcWWLN0FTT3EZExvGu/OKt5bZyaWGSb7TiNjya6jw7aC+0dJdvJXkGs25sGt75QqZGa6ozuJqx2XhiEx2aliS2K0fleY8ZqhptxHHaqj/K2O9aEKbmVlIrmnuWtjn/HOnPcWDNFwyjNeMeJ7G+S3dULfMD+dfRl3AJYmVhkEYrlNR8PRTIwaMce1EGi1Kx8z+HrfUxqfl3DTBQ3Fe9/DrWZrFY7eYkqTgEmsDXNOtLa5BWNVbPpVuKUQou1QuK25LodSpzdD2W9SPULAhSCWWuW8Pade6HdzySTu0bEkKe1YfhbxTMl+lrPICjcDJrvNUZZrAyRsPu8kVg4OLsQpHG+NPGRgkSFGyXOK6bwteefpyMTnIrynXdFutUvzHCG3btwf0r03wVp01hpkcVwdzAck1pKK5STbEXmOWqm2gw3N+k0nODxV55lTjin2lypmXJxWa0Fctvaw2+3EY+tY3iuGxm02SG4jDI64rf1J1S0L8ZxxmvIvHniLULe0nUEbQDjAohdsErnjXjTSV0/xVFDZ3JKs42qG6DNe7+ELu503SrZZZN6hBk5rw7wBod14i8ZnU9SuHbYxESjsK+gItEk+zpFE+OAPmrdyTRrV0sjdg1SFv+Wg3NVia/jhiHzBh3rnv7Jlt2PmNvPbA6VKIGI5z+NYSsQlc2/7ftfJMPmAAjmuft7fTbKe6vbWVY2mYs+D940lxYqw4GDWbLZujH0pxUe4rNG5p+taYwbcP3icktT7jxxYJabIxJu6YArlbizDqSvBrPezbJyK1VODJbZpa34jbVYPLZjGB93jmuIi+Et/4m1BdcvbqW8jV8ojngCujazwM1614Mu7Wz8MQJJtDbfzpV0ox90ulUlGV0Y3gfwTo2n2DXdsPJuNm2aLd0I9RXGeIrvT/CpujawysrEtIinue4rt73VrI66Xhk2ZG2TsMVwnxC1TQLHVoN2Ge6IjckZHtk1nT5uoNXdzhvAHi7VW8S6jdWWm3F0kkOyLzTwpz/KvYvg5ot5axX2rahqENzPesr3EQg2GCQdVz3GMVwWkeE2XXCkcj29pdfNC6HG1vevdNC0650vSrexuboTyLHkuAASKmc+jHPl+yiw7RklgwGBgUx1zwKoSxvFfG4lnYoRtWI42j3+tPNw6oZdpIB4IpGVjTgzCnAyakjtVuFW5lclShCqegPrVDTruO6vI4WIGQWIz2FbVyJHsnNrtyB8oY4FYybTLseV/ETTdQ/tSRtPt3uI51CzQuqzQKBnlo26MQQcg/wAI4Ncn4b1Pwfps+lu00M/iK7Volnx8hRX+YDPHHK4H93HFerafHZxwXTX91vCMXcSHGc87ueSD247VwenxfC/UfEGpajeHTvt4nVVjudqsjDnMQP8AeZhyOpFVzWLir7nGXul3/iGezuNZ1LT71IJHlmtIpiFKMR8q7ScAgdyOas+CvD9lp+mzp4XnvjFJeNDLG5aJlkXkbx1IUYx69avWGkyNr2sf8Ivpctvpt6nMdwrr5UmP3kZ54VuMAcfhVHWri80XxdbaxcKthbXaJaX37wsFkCgRyegOOKuMitbONzZ1Lwrb6vrVjNLYzJe6fGfMkZgyXAznaynggn2r13wssVrpoZAE3fMUxgZI6VwVt4gtNPRBfO7ybhuK9SPWte/8YaemhyajaMHdRtWBm2vknHT8c0Si2tiA8S2d9qWt3pkmSSBI0aODJVkcHIYEHIzj9PatrwndSNpdrNc5gdI/mDzb3cerEk5Pryea5TwJ4ma4huBq8YE7MGSUL/rct0wBxjj8KRbu3bxWLe3SFo9xUGM4BOf1wc/nSt0HY7eLUrC4vXfLLt/d7XBA4J5A/wA5rJ8Tw6k5+36Qq+YkUitE+ArZIKsD6jHc4rE8dXn9maa8ULtFczsAmM5x/EQf89a5JNf137KLeS/n8sKEXPBwMY569v506dFy95CcrHV+HfiNcxOkWqwqbcRgb4gd2R1JHfPHHbFcrr+svq+sz33lJCJDgKgxkDoT6n1rObbxUK/f4rthShF8yRk22jRhPQ1egkwKzrc8CratxxWrIsWmkzxmo5GzmmxDJ5qXy81mykV8HNKFOatCDjOM05Yahssq7aaxNXJIcDiqsi4zTTExmc1IAdtMQjNTDG2tCGVpFy1OimliGFdgPrTpfvVEaqxLLEdwT1OakFxt5ziqRX3qGYnoDRyom5uW+oY4LVqWN+rHAbNcMd4PU1ueHkkeQKASx6Cs5wSQrnXtdfIMVWe4bvUr28scY8xCKpyKawSRownk3KeayLx/mNX5DVC5XLVcdyGZ0kvPFZupjcuTzWxPB8m4YrH1BwAVreJBS0//AFv410tmMqDXN2P+uPpmuhtGwBTkBpIi9aJUBXpTYnJxUjnjpWRRnSrtzVG5ya0ZkZmPBqvNbtjpVJgkYc45qtj5q07m3YE8VVMPzDFUUkQxxbjU6wqPenhdtSDpUtmiRGI1z0pktur8gYNS5qRBU3KKAjKEK3Bra06L5FqtNGrKCccVd09l2gcUm9Bo07f7wFadseBWbb5ZgQpI9hWlbGueTNUi/F0FWohVWCrcfSsWWSVFIOKkzUchqRo56Z2kb5e3pVO5mkKlMmrYV4jtPTsaq3+PvDrXUkZMrxW245NNnsxzxVm1mXAJqR/3zYSqIZiN50RYICRVeUuv3xXSNZ/LtAqlqtliHAHNEZagYQY7+KuRyHbyaqLEyPhwQaJ5fLGK1QiS5m2g1iXtwWbaDU09wzcVLoOnPfapGpXKg5NO9hWOy8B6Y0UAmdMbhnpXSalbrNF5Y6VNaW/2WxGBgKtcvf8AiIW1wyyAgZxmuZtyehexgeNbP7FC4jX7w61wCxln5z1ruPE+sR30OxeSa5dYMGt47Bc9J+FVvapaq3G7vXqHlo8YC+navAvD2pXGmuGjY7c8ivX/AAnrkV7bIxb65Nc9WL3EXNUheO3ZlJBxXjuq6Deaz4gLzZMavkE17Vqc8UqFFIOaxXsTGDIqe9RGVhpGdpNg1nYrGq8AYqawsYZpmaRRn3FWIbxQfLbirdjGpJYY5NVzMR578VNRbRbbzrdsEdhXJaB8TLkqFeFiP7x6V33xN8Oy6tABF1HXivPv+EQOl2AMq7wGyatO5SSsdLZfE60mnFvNiNx6muoh8R2F9b/upAWYV4j/AGF/aV5I2BGqngr1rq/D9pHYzR2rSbsjPXmnGCYpabFXxbPv1XcudqvzipLibdbK69xWzc2Vm1yTJtIc4GfWlvfDs0luDC3y44xWwkzk7SO4uL5Etz+8zwfSvX9IW7g0QLdHc+zk1y/gDwtd2+redcoCO2a9dm02I2JXaB8tY1KivqD8jzPwvcI2pTb+zcCup/tCJW2ggfjXLXarp2rOhjKhmwrAdT6UaxYapFbidYpELDjI61ckm7kJ6GhrWuRWkgJYHPYVo+DNRtr64Zpmww6A9q80XQfEt/eQzXFvJ9mL7QR611eox3Gi2sbpZz706lEJ/lUSStZFJHe+I2t5YPKM4QY7GuauvDWlzWZlljMqkZJJrnb621wxpfXyTeUwDDBPAruFc/8ACOo5GP3fQ1na2wzz3w3pttH4lf7FAI41PYYr0lgiuuVyQK43wqjzazI74UZ7GuuLAyHHTNTU3NIq4ShnZl/h7UzyewFWCNwxV/S4UMn7wZrJysVYx2tnx9wgVBJY7q7C7hj8vAUdKyHg56VCmOxzcun88Cqc+n4YkjFdZPasmCy4zVSeBTjI71tGoyHE5v8AseaRN0aZFdNptt5eixqygMvb0rYsrZfJAVRjFVdTsnTLRMVB6gd6PbN6E8iOK1Cx8+2vVZsSOGC/WqHhjwuPE2gR294cT27kFyoJyK7K3sPMcrtG5u5rb8GaL/Y8Ei4++5bJ96J1fdLSsR+GtJt/9HhuI1Z7c4Ax3HeunvbOORfMbAdFKqfrUpa2ggM0caGXHPvTd32i13TJ5ZPQFq5+Zt3Ia1OXm0e1uybi8jZjBnYd5A5HNcN41+Juk+HrNlEYkEYKnBGMgcDnvwa6rxxa6td6PPDZ38unRZ+Z1Ayw6/K3UHoK8b1v4H6n4s0GbVfEWuXEN8rM1shQKmwdPMwOWPr71sp30HCC3kyloeseNLrxSninR7lNU0a7GPJgmIMKk9CuMkjvivpeyurq38PJNJHHPc+UWEcB+/gcAZx7da+cfgr4T07w/JIwvpdqEiQFiPLkU4bPtXvugaxa3TizFzC58oMgVx932xTqR0CVr2Q2Gxi1DRbuO+sYTezxt5sW/IwQQF3Ht+leZePPhhi2nvftjXF0tsNsk43KjhlZQuMkBdnHXr35r0zWBbm/t72O52Jaq7MoxtfPHzeoH8zUR1KKdMXDtKkhONo9f6Vla5UW1scl4L1+xs9Oi/tS45miEsd1IowyEcZIGckY7etUvEw03xKJdPjSJoLiIp5h+YCQE4I9ccGr/jqysZ4LCC10+KOFQ0TlVx5afwgY4HPNcr4UYabqMtgyCRYn3IW7VVndNM0i49UY8kF1F4e828Yrf6dILSdSCwwPuyZ7AisiTxJZ6VtmuYWuMH7/AFr0/wCIU+mXPgzVUsZC1xdKkbBWxg5znH55rxzUNC1S30+OFI1milAOWpVKtRaWOnDU6M0+Z2L0nxBikikMUAC9AB2r0z4HJdatHc6teWcsMD7FtneMYbGckE8gfzr571fw7qUYCwR8ucZHQH3r2/wX451DQfAi6K1lPcX1lZN5FyRvV2ByqFRyBjjNLmm1qTXowg0oO50Hi+/sZNYguvNtrmGUtFsGRJEUJB3A9Bnp61k3E1prBNvZ+Uqx/wAQrz3VvEzeNtWa41fUDp1xjygkcYjwuehOMn6ms7TvENv4b1h9Py9wnBEmeWH1relUSjuc8qTOwvbe7idlwCM4BzRDaXiuoZM59DWdqfivT7y+tYUWa3iblge9bEniDRxeQWlvcuQMbmPOK6o1kzBwaLM8M1qiGZdu7pRDMD3rSna01KRI5Lr5B91jS3WjWqhfsVwGcdR61XOTykML9DmrsLDrVNLWeNfmjIA71YjobEWCwpQwFQfNTSxFTYCeRuKpzmns3FQSnrVJARE0LLjvUTvg1E79cVsjNlhphnrTd461Qd+aTzWqhF4zYqMsGPWqu9moG7PWgloupGGYe9df4KW3SVmkxv7Z9K4+2+8K3tO7MrEEdxWVVXVhxPQdTktvsZ5BOOK5eSoTcOR87E49TUZufWuaEOUtsbP1NVJamnnTBOazLy9VAcYrVIgJ5QinJrltYuAsjHPerl9qI55wK5jUrozycHitYoXLdmxpcm45rorPnFcto3IWutsF4FDCxpQLwKtrFkUy0TgVc2/LWTY7FNolFQzKOauSCqdx1NJDsZs8YNVHt8c4q/L1pCmVrQpGRJGQaZ0q5djaTWezZNIpDyBT06VEjHNWY0LVLKI5GIQ81FaXW2baxxU86YWsi7bZJnvS3KseiWF5araKVxnFaGnJb3O5y4X8a8zsNUMeFYnFdDp+qIR8smB9axlBlpnXKyq5UHOD1qzG2awba7VgPmH51fhu0AGSKycWaXNEtiombvUInV+hpssvFTYDPa5SRTwKz5f302xarfaQE4aiyuVS7UueCa7LWOe5pwabsXOODUkKLFJjpW3bRrPbhlI6VzuuS/ZrjaKyTcnYC+SBhuKo6pMu3kisy51lo49u3JrLmvZbp/mbA9KuMHcCW5kEkuRzVO5jZxxVqFB1NSwJ5s4jAzW17CKNnpjSHJFdZ4RsYba4LOBuNS2lg0UQZoyPwqQK0bbk4NYTnctI7G4WNrLCkdK8l8cW22fbj+Imuzh1C4xsckisPxBbtdtvIqaejBrQ4GONi3IqTy8tWrNp5VuFzTEtWXllxXSQVFj4wK0NLvrrT33QuQO47UiRAUNtwaLAbth4ivDeR+Y2VzzXp2lul1aK3ByK8UsmLXGB617D4M+bS0z1xXNXikrjizJ8SJHauzDAPaodG1JfL+dgKo/EWSVbry1cjnpXNGWSPYVY+9OELxBnpKstzGTwaxdR04XpaFlG30xVLTdcWGz2s2DirWi63DNOyscN2zS5Gh3OI8QaDPpMpltUyG+97Vy0CXEutrcvNsjUYIHc17veWUGpR7GwQ3FU7bwDp8becsIPselCqJbgeN+I2uPPtzA0h2nnAr0TwhPNNZRrJGSMdxWnqnheGO6WR41wDxgVs2NjDbwqqRgVXtFYkSK7jtQHZQMV0fh+9j1QFVyU6EgcZrHu9I+1w9CD2rrvDWnx6RpEVpuUkDJbGMk1y1JIaRT1LR9PaFUnt0dVYMMjoRStHBMoUxqygY5HSrmpndGx6gDOPWsewud1qZNrRruIAYYNSpaFWLqQ2ygKsShQcgY70riFiVeNGz6iqkd5G83l5y3oKtLbsz7gTihgUdWghukjtPLDR7gSvbFVdc0syaZJHbLzt+VRW+tngk9Se9RTRSRjPUUKpbYdjy7wx4d1CxeW4vlYc8KGzxXSeUIozM6gKBnAPNdBOMxktXG65qV5b6kkH2Y/Z5Bw3bNaqXOw1Rd0y8S8y8aMqg4wwrYi4IKsM/WuM1bWH0jTbi+EYcRIW8sHGax9I8eLqMdpOqeUJHAO05AJNKVNtjUj1QSMyYNNVed1ctrniy20+JLSFxc6hKP3cKfePvWr4Y+3vZrLfHEjDLL2FY8jSuXfWxpXQaTGe1VXt8jpU1xeWsb7WkG70FPBDDK8g0K6QGjpKL9lG7riqmrqzZ29KtWGfKxTdQ2+WfWovqIyLI+XOGNbv2tNgJasy1tWk+YZqeW0eNabKsWbW48yY/3a0LoQeSBI+zPQZ5J9qw4G8uQN6VrW88DETMA0ijAJpEyRSje288tfZKRY2IecHtn3rM8WawsSSWUVk90ZF+VQcZ+tM8R6lpsGpRi7dInbPlhukjf4gc15T4z8ZQaf4g0nXre9uL3TZXkhmhiXJQr3PoPrW0KfUhas6CHw5MNRfUYrVozdtm5UNnBxgECg+CY7XWW1i3untpVwJfLyFkGOhHrWpoXiSy1O1W6025Eisudh4I/CrU88s0RmmlSKLvzgVrzPqDWpyfiTVNZ0/UpL6W6a8YjCK3CqDjjH4VkXOs69rUsEySm1dN0ZEPAYH2rs1sLPV8GFxNGDwVOQfxqcaHDayrKsYUKckAU+aIWZR0qG6s9CWOYyXQXkl+Sfxqjq8ELQpf2ar5qfeHQ4rtrea1tbZvNZdhHQ1wHiLxPoOmyyTXF5FHDk7gG4qYrmuhq9yvdqt0jbQCWGCMd6u6DFFqmkCGSMCSEYORXK2Hj7wjPfra2d6kjSv/ezzVg32qWOoEafGXhZgzgDopNOerRajJDvFdrBbWbqvlLN1AzycVR0HxHNbzrGlnGp27HLLjJxxWj4q8NC+v4dYaSQLGu4jJ29ORVy0stGv9NaOeUW7heq8HNCTtpsVddWc/oqWeoazfQ63p0UDq3mIV/iU96gn8PaS2uGWG1L2kmMNjp+NWnmtYdVW4dTKY/kD56rXc2sOm32mxvp8ytLgbkHanKi46sXtV0OF1nw/oenavbzoxlRRkg8gVz3xAkh0XVrS70po7tZ8F41/hrrfGptbPxJa2qglZEw4PrTNS8G2K6e+r2rl5I/mKHnik4tJWGpLqTeFvE2nanpo042my6ZeuMV0ek+G5zE0582LuDnrWX4J0vSLsw3j4hlOMMMcmvR9Wm+y2ccETKcjHvinzvYyfkc1a+bb27iVRMpzyO1ItrbyLvgYe6+lS2snk3W12zG3XPOKmnsEEj3tp0OMrnircrE2uUmteKqT27LWqjrImQefSo5U3LVqTJcTEkBFVpTwa1LqEYJrIvDtraLIZTmfmq7ye9JKzO+1AWY9ABUdxDdQx7pIXVfUitUSNeT5utKG7Zqm0pzT45femFi4vWnBqqrLT92aVwsXoZOhrd0ubcAM1zUT4rT0+42uKmWorHRPnGao3EjKamSfMdVLlwQazQMrz3Hqaw9SujyFq/duFBx1NYd/IMGtASMq+uHZiM1TRssQaW9lwTVaKT5veqRaR1OgjIFdnpkTNjiuO8NDcyjtXfaYo2Cok7E2NK2iwBVgximwgYFT9q52ykinNHxwKzbtdoNbTrkVQvYcqeKqLE0YUp5p8bArjvSXC7Wqsz7WyK0EhLtck1nmH5jWg0qvx3qJgM0mUQRQ5YcVcSPApsXWrGeKlloo3Q+U1jTKJJsVtXrfLisiQYfcKEMSWyBjJxWSk0sUpVWPBrUubxvK2KOaySp3bu9XEZr2eqTx4+ckVrQa02BmqWnW9udPycFyKxpJDBcsnIAPFCimTdo7SHW2HfircWsKw5rjbe43DrVuOQ1MqaGpM0hbzKods7abLwK1luImsipAJxWc8LN2ppklrTPEU1mvlSZZexrO1nU2u7gydu1UNQjkjb7pxVHzDnmlZXuMmnnJ60ttJg1UlkVuKs2QV3AJwPWmM0kkO2tXwqUOpoZOhPesqSMRttVtwx1q5pfyOD0pPVCR6jcrbmyP3elc7KmOlNsrhpIwrOSPc1pwW6SJk1x25TRGXCnNNvY9ybQKuTqsMhGajyrj1NUgexkxWSs3zCmahYIYvlABFbyQALnFVb2FthwK0UtSGjhbwGNitVSxK1o6tEVmOR3qiFrpRDLOiQ7rivYPCCldOAxivLfD6j7SB3zXsHh+ONLFMelc2J2HHc4vxppt3qGqqsKfL3NYepaLc20YLDOK9JunjjvCzfhVDXWglhPAziop1GimeZmHaCG61VEzQ3S7D3rrIvDupaipmtYN0W/aWzj61teOvDOmRaB9ritzFc20PyeWPvH3A61q6sU7CSIvCK3F5IkzuQi9AK7xfliGR2rzjwFqMlvbolxDJHnpuQjNelWjx3NsWLbRjIOK5Ku5Rg69DPeW7iyi3yKPXAz6Vz2my6pHN5N3auki/w9c10Osa9LozyrJo91NaLyJ7cB8/VetcdP8T9Fs4X1TUY3traRtsDkZZgODleo5qoPQVmz0TT2+0W8KopXcPm3dqdqTXAsyoPlzj5YjnILHpXmdp8X7GQtcW+k37WSnAuGj2qatj4r6VdTBBZ3B5GDgGsZNJ6lqnJ9D0K8dzpQjuCYrkx8kHo1cno2uLJfyWGpuqyxNtJz98Ho1U9d8UXursq6RpVxKyrhpTxgnpXP+EvBN5Nr1xqHia6mlL/6uFHwo+p9qErlONviPXLbToIX86ONS5GC3citSED+7WfDNFFapGrE4AGKtW9wpApO9jIuhBjtVa+UCM9OlSo2W2561HcwRyAh8k47GosWmefeLfFVjoI/0os8j8RwoMs59hSiSO+t0M0WA65we1Y/jbw+sHiFNUaOS4KptjkfkRsf5Vc0+aTAV8V0RWg+hRu/DrXF2ymfdauuGjIrgvEHw6l8PONV0/UpPKE4YW7D5Rk17LaLuOQo6Vg+NNQW3ltrOa3Mq3DEYPQADPWr5r6Am0zj9I1XRdLim1S+sZptSQ/M2Ocdse1W4fGWu+JLJxo1ibaMcGRj0HrXPeI5BJYPqrwmK0WQxmNhgsBXS+AYbW8gS4029CWWMGHAzmko3epU7KOhq+F4YbKGSXUL6fUbnG6T5cBT6Cn23iLW9T1BoNN0l0tlbb5j8GuW8Q63Z6L4kuD9olbyF/eIx+XBrovA2uap4njE2m27WtqDy+Bub6VcopLmMk2d5YJdW9ruu5FDEZxuqtcXLSHrxRq8enWemeZql8IhGCfmfk1h6Xq1hfRf6G0roOjspUH8650r6mkX3Oq065UxgDqKuu3mRmuXjuDBIG7VqWuoBziolEoSVtrkVG0u0E7gMDOSakvF8yQMOBWD4mmW3sdrAuZHCjsOtVCPMwlJJHCeKXvNf8WwWYy1laZlU9N79Otc94/8EXF1PPbaTfNapIBOgjHJJHzCup8eWDWstlex3LRkMPkQ4B4pdZ1bYmj3RVY40bbKVHOCO9dq8jJSa1Od+FHhnUbrQpo3u3juraXYDnaR6EirNt4e1fVdauf+Eo1V5La2k2xW0L7EYepx1qp4g1XVdI0ufU9Gkkgke4Lxtt+VlA7+orovAfii01rwXLd31iV1OPIuIwMl2/vj2rNq2hbbl7x3HhmKztII4beNY41GFVRwK2LvaQcYIryfwnrmq3HiUILm1NgnzeWv+tb2x7V2/jzWI4NBbyrn7M8o2iQj7o7n8qwknfQaVtzhfHd1fa7qU2k6bNJCqHYzx88/hXD+PvhQ1vpVrEupS3jXDYlRj86nrke1evfDebQ7n/jyjUoRt8xvvM3c571lfEK8j03xDGLfeXVMuJDkdeMVpSjJvlY3U5dUeY+E/hHZaPcQ3zbpZUYNtJ+YCvT7i4sLfTGmTCy7du09ataHKniALdxDy5IuGGOKuXuk2kkshu7dAhXhz61ponZoJSc9bnPQ+KrFfD01jdQM9wVIU44NcfeXztb4CYx3qtdSLHeyKv3VcgfTNPkZTAc4xiuqMVExtcyri/OfvVZ8PeK7rQrppoAHDjBU1gX7xiSQDOc8elZ7v1rVpNGigdDrXiS51TWV1CYKGVgQBXs3hiGG88JS3zSKVkiORnpxXzmrln4rqNE1zVLbT20+G6dLd+CuaynTulYqUdD1nwDFpr6NLI7p8jn5T2xWvqmtWd3FF9nyXXgmvK9GkkjTarsAeoz1rqtN+6DWTpq9zI24nLvuNbOlXHlt5bn5G/SsO3bpV2MnGRnipkhF64sZLe/aVVLQOMn/AGTUE+FYqOlTPqcphEe0fWqEk24k55qYpgyO56Guf1NuDWzcNxWHqIY5rogQy14MiglvnMuCw6ZrrtbtbT7A+4LjFeaRyz2s3mwuVYelSX+talcw+VJMduOcU5U3KSaZJk3W1Z3Vfuhjj6VGr4qRLeSU/IhNSnTLlV37fwra9gGx/NViEfjUUEZBwRzVxFx2qWwsOVM9KsRgjGOKhU88VYj6fNU3CxIt40fynOKSW8Vl64qOdfl+UZrOnLqPane4rDry5UZO6sK/uh0FTX+7GRWFeM+6mVGI26k6nrUVmGeUfWo/mY81f06L51OO9Ui3sdh4YhPy129l8qiuX8NLgc11VsOKymzM0IH6VZDcVSj4xU4bisWhk2SailGQQacrjHNMldaSGYV6uGNZU7Ba0tVmVXNYNzNuc+ma6I7GbQpk5qRJDjmqe7mpozuFVYaLccw3AYqdhKykohI9hVaJehrt/DFrb3FiGYDOOayqPlVykcDc7j1zVGRTXX+L9LS2k86H7hPI9K5WbiiLuroooSr1qsyZ6VdKsxwATmpUsJyM+WapaDuV9LmaBnJyQBVbUGN5MGjTBHf1roNP0/bBI0i8kd6jtrFQeFo5hIwIra5Vh8px7VqW8Uu35ga3IrMcZFXBZx7fu0nMfKNs4AEBfk1ejiG37oFNsUyoyKvqnFYSmVFGVdWCyqflFcxq+nmJiUFd8qbuKztYsVZScUoz1KaPOGjkzWlpUZ/iq9NYlZSNvFT2tmVYYGK3MmxTHwMVNboVYVZSMKMEVIEFAiza3BjxzWkmsCNMZxWCVO/AqreM8bANUuCY7mnf6szyYDHrWlpMpkAJNchnc3Fb2kTNGADSlHQLnWp90Uy7VfKNVIbxcDmnSz+YCBWFncvocp4iVQ3HXNY8Slq39YtZJWJxxVGG32D5hXZB6GTLGg2rNdp15PNer2Mi29gpJwAK43wdaK/70jnNdJqzKsSwsxRWIGR6Vy15XZUEYuvazb+eUEg3joK1vD2mrdRxzagHbeDtTPaqcHgfTtjzyXhu5XkMkRJKHbj7tV4fFEWl6x9h1SGa2aAM8Lycxuo4GG9fasJVIpWRooNnVavfR6NaL9nsrh0Lfdt4ixz+FYugeINS1TU5ItU0ae1tSA8c7L8pHo3ofasifxzqVzfwWsGmCOO4BZJnBKgdNxx2ziu2tbY3Nl5dyww2C4xgHiubnu9GacllqYupaNaTTu0WrPA5BwFnGB6cGuV1XVdZ0eFdPm1a1u0l+VIblSpbnoHXvWv4s0PQIJYlKxQyNJtIEu1iDWnBo+gxzbooobq7AByx3FcDGfyqou+4nE88WG81i4lsLOTW9F1JEJKibzIm+hPGK8n1FfFl14uv/BN/pLauywtI8si+UVHZs9CK+hbbUhaX7iW4hEfmsqybfmbn7v1rmL7xFqR8VXcUenxCCWI28cjIN5UN8zFuw9q3SeyHGSi3dHF+AvDvjRrB7C7jtLfSUbJeeTcFAHYd63PC3g2e61CS/ubpfsyEhBGuBJjuPaup03yNSto4k85beF8PnhZvbHcV0UKeUgVEAQDgAdBQ6aYe2cdjJh1qPRofspwCR8o9cVHZ+KrGe7+ypdobts7Uz1xXOeOn0mO5i86OWe4ZsEDOF+tR3Xw6urjQpdTsLe2Z0thcQCCcl5R1KqByGx69+K3tFLXQw3Z32ka0zTTAtv2cMc8A10+j3yTWyvGwLuxBHpXh3gnRr6x0qXVftt3qBvdqmyU/Mq9OSe+M17dolpaWiRqsboEUCPvis5pA9zoI5SQN/wAuKiuJs52c0O2Ex+mKrO4xg9e1c40Vr62W4UrKodSORWDeaLDb20jW7OZRll5AH0+ldIenXNRToHjKdT34pqTKMLR5v9DVptqvjkA8CodRhs9RYL5sUjxglVHJHvWd4r8OXFzqKX1tJcmJIdsltG+0NjuPwrN0rVrDSjDbyWdxbSTrvRpEIZ19atK+wFL4lWtvF4Wit5Yz5bzp17jPPNZOhGz8O3N9eadp7S25KgnfwGx0FN+Ifiqyup4LFxPJEsmXRIyQfc1H4ztLC68Fm40268nyMOoTgOfcetbRi0tQvc5nXfCeqaxpureMhqv2V5GJSzxuLAdAawtM1jxv4LmsxqhNpa3aZCg/MR7AV1Xhy9VtFtbeSQm6up1MuR/q1U5PFcN8aP8AhIvEHieHUrCdZIrSRoYBjAwO5pJG0Xze69j0JdZ1O5uIZ9K024vd4DStcoXUD6mtnUprWG0ivvEclxau7YjVW+X6Kq1w1v4+0+TwzpGkvbXFtqDyqtw4B2Ejrz711ut6n/wk0FrpNrpbRraTqzyswCso9DVproYOMkdVpd9ZvpwuIxeCP+EuhJI9gK6DQ2hmCSxu/PZlxXN6drkumzLYizR142hWGAPrVHUtb1L+3fJsEUREH+IZBrOUUxxudlr+p+TdeUdoVV3bu1cnq2qQ+J7W1soN2AzNcMOAgHTB+tVNSZW+wx+ILtokkuQzjHBHYcdq62+TTrWES6V9nYLFgKgzn8BS0iUYh0OS40pA0zXDwDCbjnj1+tS32lQ3tiluyrEXwHyOvrWr4auftGlSz/LvTOVHbHqO1Z2vahDHHY3vRRIDtH61Uea9hSaMv4iaTbaZ4Bi0zS7ZpJFIAZjzt6nBNaHwsawbwv5NzDHDLADleAxGKt+KtRXWNIW4t7O4EUZ43Lt8w+1ctpdrc/2/bQRB0Tazzk+vYVKTYXVjC+HunGb4w6jd3EscVtIW+z54Zz6AfTmuq+LMPhvTpbC51y8nZGk2Rwbvkc/Sq6+FobZLzWI9aginhdzE7H7rEV87/EHVvEniDxLLot7ei+ltYi0Lo+Qqjk/jSSTehvCLqPVn114eTQrnQYZ7aykhgGPLdI9pB9RXI/EvRLmS9Op2++SHaqZd8sx7YFed/B/xl4pt7CPSQq3T2sW54S2WUeuK7PVfGs3iy5t9Jt72KyEbB3WOPM29f4Rngc0oTlTlczqUmnYboV5rPhe0njudIn8t13b9vA+tZWt+MNQ1GxS1z5YB5IPJFakfiPU5vtGjxaPqMisdl1d374A9cdsfSs/xcvhGz0yK3051bUiw3GOQuoHcV1QqRk7tamLi0cdcs2O+TVOa4n8spu4ro7/QNStdMj1KaDFtKcK2efyrCljzmupNPYpGLPuGSaoSMcmtu4j4rJu48Zx1pm0RluMsK2tPHzCsWzU7wK3rFcYosKb0Ou0mECIMeciuh05ht61yNlPIqBQ3Fbmm3JGM1lJGLOqtq07eVY4iu3JPesKzmzitOFs4rGSESPUe2piDTX4FCEypLjJrKvFDGtG5fggdaz5etbRRDZnTQj0pLXT/ALQ2TwtWJuaLS58klT0rV3sSadpYwQqAFANSTwR7DwKzX1IA9aQ6nmM45rLlY7mfcQ7bpgOlLtGKduMjlm6mtG3ezWzKuB5h61TGmZ8UfOasImaQe1TR9uKkYhi4rPvItpNa5+771Q1BSo+YYpoDnb2PrWRdW+9gFHJ6Vv3S9az5FxyOtUCJU8I3Rs/tCsCcZxis+2iMcm1lIKnBFdLY+Jp7ezMDQhzjANYYcyXDSsMF2JNKLl1KZ1Xh9sItdVaEcZOBXGaLLsYV09pcZFTIk119qkzxVSGWpDIMVmBIz471Wnmwp5rQggRo9x5NZWq4UHFOOrEYupPuc1lSDnNW7t8sTVUc9K6EtCCE9asW5oEWTU0ceOgNAyRHK1oadq9xYgiM5U9RWeFpCtS4p7jTL2q6xJeRFCvFYcgZs+lWShLdKBFQopDuaXhnTFuGDsuRXZJpNv5YXyxXOeEpHWbyQp68V30du6w7j6Vy1ZNMpHE67p4t1PljANZttCorpPEMqsSnXFY8S1UW7DFSIelTLGMUDinbuKGUhtuu1atKeMVXi6Yq3CgIrCTNETW8e5hn1q5rUNjHYZBG/FQjaideazb1WkbcxOKUVdim9DIkiUvmnrGopG4kNG7muswBhg0mKcWXFRs2OadwGStsII6is68dpZCTVqYsc1W2ZamgGWYy9bdui7R61nQw7eau2ztuFDAvwxnPetrTbdWA3Vjq+ADWtoMd5fTtDaIGZRuOTgAVhLYpMk1WCFI+g9qwLWykvLt4lURhASxfgACu7/4RW/a1F/dXSwvEwkVMbgQD3pNWttUvrgf2ZKqDBLgR7g3sfToax9tyqyGoX3MTT9Y8OaXEY5NXtRKmAUD8kn09a1tXsljI1rK3MyRg2yO52Jn2H865nxVY6ZLpoN9pWnaTMrnyUaASM+Op45HrXE23/CRePJn0rTUmggiUf6VFcFUTHQgdfwrlqVbb7m0KVzt5vinHa6vFaalpEqyCVYh5A3oVJxnOO1cX+0RqM1raDWLW2lWLO6QLncB7Dpj3rW+HXg/XPCviIXupNLrZKsA80u4Kxx84z0/nXQ+IfDVjrc0k3iC6v5raP5kt7aNtjseoIAJ9qwtKcfeRuuSnPe55v8B/HHiPXQb+8lmu7aDMEFoLNnkMeAdxccYyGA+ley6zr8V5A1ravdQOeqNFtYkdOtcTZac1vpd1aeFIrjQYV+UrLiEEZ9GycZOfxrXsxrkGgG2i1O01MyuhhuSMOSevPbHP5VNSTitCoxU5X6HKeOPDmt3mkr50c8c7AyGRmOAgBP59Kbd+I7jS/COiWejytBq9wEhabGTgD52OevFegXH9py2d5YyLLMrx7GaRt2M9cVwMnhbUWvEZrNxJBCIwzHCDHUit8PHlfKya1TnjtawvhG4um1yNVlM4h3ygTfMM+p/Gp7bxDb2er6it1pMk8k/zAxqeOOQAegp3g6zSz8VRxtLb3UskboYllwV9TzxxivW7Dw/pEF4l29k0j+X+88478Dtx07V2znFTvujk+yeX/DyDULi4ee6SaGB3ZoI5VKgL14z14rp9Q1DULW+ihs9Gm1OEsDO9vIuI0yATz1PsOa77XoGv9KZbGFJ2CFkRyVBbtn8q8g/4Ri6vfFUTaldSwXB3Q3D2SkRg4yASTxj175xXLVxUr6RNKdFSTbZrNqfhFjdtPbsltKxEzz4JhIyuORlQc9fet3wgNFN0LnS7U2smpr5u3ldyLkHAzjv0HYk1kR6L/YmoNb3n2jUpheqsc/kgyeQYwCWPI4fv+fSunvbqzt7C1vhaSPe2xZYo0GSmflJHblaiNSclqOUEtiXVE0jw6XvBbpaNdSBXZV2jpxwP93oKfqeq2en6Ybm6mCQwru3A/KoHJNYHi+XWb6FYLa6OL9MWqPHtVXVS6srjktleh4x3rn/FFxqumeEl0m902L+1NQCxC2MnmLtdyGLHsAuc+h74FHtHfUfsly3vqd9Y6xa31uksU4kRgCr9jmpJLlTInHJH6VwqW8lnpreH7S9+wwW1uGe9aP5SDk4QnjIPX0BHeqmjeJrVWtIJNU+0COPyVlBDecVA3NnqOoHPXPGaq9yeU9LaXaOOBSq+772elc5b61E07w+bGdmA3zcg+9aIu1ZyoYHHX2phylmeQYYq27GePU+lfO/j6y1yPxTd3V3earZiSQtbrwY1Q8hQRkfhmvehe2szmNWBYZOM15P8VbmPU/FVroE13Lb2sCebcPt+VWb7vOfTNa03qKxD4ffWNP05vOtl1XzI8oSgDZ9zUehLrNxc+Xrml2dpZbt5VGycjpxXD+Hr28svFs2nWOtzGOGUqAX3Bx7CvQvHdprckVpNpd1CscijzvMTBzW6lYmUSxJpOi2Ny93NqEEUszEpvIAPtiuhufCVg3h4iy8uV5QMEEHJPWvNfEvgmS58PQareyrI9qGkmw2ARiqOga9feHfDdsuj6h9rln+eRCS5hHsKbXmI7f4g6DovhfwtZbLBGn8+PYmMljkbue3eui07wbpmsaGLi3YwNOoJ8t8Fa8v13xdr2u6ZBYalEsUOVl3MmGOGr2bwtb3FvoqCzfLFA2D0rOSaQ7nLWnhK208yrNeXE6wty5bkD0NbV5YaNHBaBFH2hnHlueWx1qLwvpF42rajLql2Z1lY/KDhcemKreI4o9A0i4vISHul4g3nOPRRQmhWbZ0WhW+maobhZVimeKQqARkriuZ1bw7daD4xtb60uHawvpSsqDpC2Mg/Q1jeF7HW9LS51p7plur/AOZnC5VOOMit+7vtQ1PSzZXzLJcLGXV4jtDNipSbZUlZ6F7xesWgaO+rWSqbmchJGB+Vs9yK8se8mZ97Ox+bdjPHWtHUdV1S60yHS7qUmG3PAI5JHrWX5fFehRp8q1Oacrs9Fk+IGnTaXDB9jkacKFKbeM9sfjV9DdaTpb6rJah7mZPli2k8+lcF4V0SbVNRUxgeVCwaQn+Vey2F0t1biOePay8c/wA65q8VDSJcJN6s8r1fw5Y6p4WuLrUNbeFrjJ8qAAESEnjnnivBPDyaR4U8cXEkum3t7bRHyTNIxDOx+9j8K+ifioRa4i0a3e6u2bP7pd2xs8E46da5Iro1xaw+DJjZrq8pL3U8hG4SNz+fauXZ3OunJqLXc5DVdX0vwWl74w0OCZry7HkWLTAldo7NjvXV/DHxfpGveHJ9fk0CwsdbsIybgyPsMwJyWQHrXJ6/cWeoaU/hxdIcrY3LPMQSQzjgbT0APWnT+H7qy+H+o319D5GoRSobdWIyYmAyBjqKp9yrpx13O50/xR4XukYeMtVib7U5EKQTEkDtlVrc8O2Xh7SrRbNtPuJ4L93eGZ4eUUdAT1WuC8a+FtG0vwvokq6haf2lOm7T5ViB3ycExsR168HtirOk/ES4svMsPF1wI7qKHake3aS3YZHaiO5nKPVHU61eSeGZkjih+0Q3qskCzSmQD3x0FctrHhy/s9Jj1ZlRreRsHb1Q+47V6B4luND1/SLTR/LRvOQSQsGyiFQDyw6dawr+C40fSjpca6fYW99HsZnlyXK9xXTSk0YnnF2sflLtB3d6yriHdnjmu7m8I6i2ky6nbGC6tol3SNFJkqPpXLyW45rsTT2GpGJFGVkArasxwKqyQ4fpV6yTBFVYcpGtaDAFaVvkYIqjajgVo24zgVEjK5r6dK/et+0nUAbqwLMdBWjG2BWLVwubP2lMVHJcK/FZ6yGnBs0uQGxZxnJHNUpRirgNQTKM/WtYkMz5OtV5Fq7KmOaryDmtUQUmQU1Bg4qeQc1AeKYE6GpUOTUCtxT1bFQ0Ui9Gu6p405qtbP2q7FWbRVwYbRmszVJjKQCuMVpz8LWVdIWaiwzIlzzVOUDmteS3J7VnXcJXOOaBpGaeDUkR5FRyAilhPNUNo29PbGDW7aTcDmubtGxite2YmixJvQz9OaseYcdayoWwBU/mYHWlyk3OosN8saqvJPatN/C6zwb5icketR+Bmt5o2ZiCwrqri7SOEqccCuOpOUZWQ0ro8b8U6Z/Z135YbKt+lZMfWt3xrdfaNXdQcqtYI613wvyq5m9ywEcLv2nb61d06eJMrJUb6grWQg8vBxjNVFbmjdDL+oFS3mRj5e+KqKwY04SMYjGOc0xFKnuKBlpYwUyKuaPHDJPskAzWbuKjin2kkiXKMqnrSa0BHd6JaQRz5VQD2rpW4gI9q4uDUo4FEhcA1ft9ejmU/vB+dcM4SbuWmUtXtmMzPWaPl471tTTLdHYhBJqlf6e9uglY5B6itIvoykUwxpT0po604kYpsq5ZZQnUUnmEDirE8eeKqSxMq9awWpo9CRJ/7zYqK9ul2YFVW4JyabHbTXT7Y8k1rGNtTGTuU57hfNqLz8mpNZ06ey2tJ0PcVQQnIA6VqmTYvRbpHz2qwycc021jwM1LIeKkdilOQM1DH9/NSzDcaktbVmI4NWhEiKZBgDirlrancOKs21ptA4q4sfljpUuQFd4wq8103gDTb1mlv4SPKI2be5rl72TjFdr8K9ctfKOmSttuFJ8tf74rGs2oNoa3J/FXifUNM06eFNJkmKgKZCwVFHcn8K5r4aeO31HxBc6OivN/y0WXbhUHTbnvXo2u2toyPNcqNsmBIGPBWvIdO0m81LxK95pif2dpunzEpLGMNckH7uOm0frXDujdI7Hxto9w+rQyQyRZkH3HQbTk4bn1wTXH6HYP4D1DV76aTzPNCw20MK7UYc7cjueeTWpq/iae71/RIbuNoYIg8txzxwCFP61P40vLTUbGxms1+0q1yg8xf7ueT+FVGnfoDm0rHU6dayrpazTBTNINznHHP9KLaK4uraS3vpR9kK5WSM4JP4VblvYf7PjhUkkDGfaptFubSSzlhijCPEo8xcY60PYhM818c2+kWdxbMktvHc7VtxJI7DKknBIzjqSR71yuj2PiDS3u7drqaXSreUorScuXJGCTjpnkeua6G9hsfGPigaPNbrDHaSXE0Uz5PmJwF+nzc9/u+9dE+lXdnpl8Cv2pr1UGCR8oVQAB+XWuaK/ec0tjrb9xRQ+0vJ7SGe/vJjOsabiEUDcduOn5VzHiW5lnt7ZE1T7GJhum2sCMnnNO1KTWfDnhfUP7UsBPHLDuVoJC7KSMYII7V5rbeIfBt9o4S/0rUZtUVcyvFAyoSO4HYVpO7leOxMVpruWv+Ek0mFv+JVOV1a2+V5niJMjg/eTHSvY/hrqnjLWdMluPEgsobaQj7IIUKuwAAJbJ4B6j3z2xXzVoHjC50nx/b63o3hu6/sRd8W1xjzH24yCR684r1vQPEHiu60CTXNLaGIX9wkiJs3bFUndyTxnpx+FVRbnoOvRlCPNI99tZFhtFiLbmXCj5cfSuK8UxfvZo4pJUA5KxkKGBByC3XI9RXC6t4x8XTEC0mSAIhLxxxbt7ZG3Gfy/OuktfBviu4v7TVL7xAs0MhMl1ZAHDNt+VQRxgHnHHStfZcj945VLTQ0vBt7qUpWHU9JMdxKCwZmyijGTlj79PWpPDyRX13cRpqguryK53SJnDQRg4IIzznI54H5VBfHwrcWt3Y61qJjmjXDRmXaUPT5Txnrg1yvhSGHQdX3WWg3wspYl+y3oiIRlPRWYkE59CAOAazdm9DRJ2PSLyXT5L+CIFS1s2I2bnD45APrg/kTXlPxc1WebU7OFtMmhls5Wmikjl2yBFXBMhH3Y8/Xj0zXoer679o1bTbGLS5724Y7lmjlBjtsryzc4JIB9T1ryjxlb+KW8Y6xP9jCwBG8sshaKdQgDIPmHXBHzDnFZtmkI2dyxonijW77S/s13oNnqaYCMttchmIxyCr46j0zWBrt3Z+DrS41X+wo2gjaMxzNIxlVnOSDH32sDnGBjpW/4F0W58m31K00/T1+1Rebuhz0OOBuJx35GMc12OoeHtN11GXVLZVcgYcHDDHUhh0q43C6ueFan401DTr/TriPS4Zm1K7SWWQjZHLgfLk9c8g/gK7m98e22jaNbRl2nvpx5aRscln9Wq34jg8O3FjP4Yt9t1O0Py3Tx52qv8SkDAPGAfUV5B4N8M20nxAe78Qa6X0gTZjYs33UPKOeABzyR/WtkvIa5Wj2nTtF1FJrnXLXVEt72+RHb5TJGfl5XknAHOMVxVzrVj4k8b3LaelxPHNCLYSMhCySL1wD0HavW/Cmj2VnaJbaTLJ9jEZ8kXEhkcr65PasV/CmqR6vezSxWsVlGoksPs6AO0hHzF88Dn+dVF2Zi2eBfEHQr7wb4+0vxE0MoinYeZEvXivcNQ8TCz8Ox6nqulXCWr7SrBM7Qema4XWL3WL7XJNL8X6S99LbjCG2iLAehUr39a6rXIdSvNT0bR7+8+z6UbTzBlMM7gYCt71V1cqcuZI7TSZNJ17REVWjmtJ0+4R94d+Kx18DaPZXr3mk2aQTOmzYB8v1rV8Oaa2n2ht44wYwv3iOQD6VD4y8WWPhDTA13HNcPJhYo0Ukk/XtSbsZ2Of8f+H3Pg241J4ImmiiONvU4rd8C+Ic6da2k8ZV3t0YMeBjFO1e9s/Efhi2+y3hs1kUGVOCcEcimabpsTWiLaxtKlvHsRl5yPrVc3MtREF7eXNre3clvOERmJJNYd5q7ajplzGSJks4jIW67iOavPZzatcwaZLc/YJJJTtjK5dgO59qseKdLfQ9GgsXuleS5kKhggUnPUcdsU3bYFKxNorDVfCSXUk0pUxrMFi7oexHetXS9KsmhWSzIkwABzyBV23t7SLwh9njZYna38kSJ/DkVy/gu41XT75rK6AeeMYZ9uBKnYj3qN7juQeP7O2j1KJYYwshTMhA6muVkt9orsPEU/9palJO0fl4G1R9PWseS36giu+k7RVznlqyHwfJ9l16AyXDQQucOQcA+ma9ZWCEwPcxP5g28EcivIja/NjoM9T2r1nw0v2PRoLWWRHVVAVgMZFZYpLRodNnmoHiXRbrU9Z06xW5t7qTbJC4OQB0ZQOn41ycnge8ubkX+l6ZaX+oyDzNQeWb5oiRkIT1DV7t4jhtbHS7y7iLB3Q7gGz27CvOfh9da7pegarewaDNNJdXjPGsp2PIoGC3I6cd65G76m8W1scz4F1DyJzp+oaLdC3eQiYTRlsEHjBA5xXRfFjQzfaOk9rPHHAI8MjD+DGRj05rc1v+1f+EfS704WTST42ygZCkn7vuaxrSLWNb0R9I1CzSGeRtsjyNlSmeQpHINWldA3qeffEzwxHeeEvB39kzKYoIUmGyTLKSAWbHoDmtT9o7S5tP8ABGkeIoY7EzW0sYlkK4eUEADg9eea6vUPCEU/hnbZ2rGeDdFAY3wSOn5VQ/aD8N3WqfC+1jnZzLp8Ql68EhcHPvScbbGlKd5R5thPgVdpq2lPPqN1arI6hoUiK9O5OOnPaqnifSvL8efaY9FuNSijIYSx3Hy5PVQp4xWR+zUsGj+F5b/UkjhiMogEiqWbeT/F6Y49ua7XVXkg1uFNPaRoZWLG9K74mJP3WI+6R61ZFS0ZtIh1q1vrnR7q5tjcaTaxR5ms2XAJJ6ZHXNefywgA8V6T4z0S/s7VryHUGngmx5qAngds+orhLiIjnHHrXZRtYwe5jTQAmr+i6abyQqsgTA71GyZPvWhoKql4N3ANbPYLltNLkjTd1xU9nGN30roHaEW3UdKw4T++Yr0JrNNsDRtlGKtr2qrBkCr1pHG5LSNgDtUtCuNyKUNUdxtEh8v7vamBvWnYRZXrSTEYFRh+aJG+TNNICGXmqkw4qxI1VpW61oQVJTzUDtUs1VXamA8ucU+KbnBqAUD71AI04ZQDkVoQTBqxoc1ftgWYVDQ7mkBu5qGeMdqnHyqKglPFZstFGcYBrIujya1blutZF6etI0Rl3Qzmq8bYfBqaZuTVd+CGqkVY17RhxWvZsODXP2bHjmta2kIqjORsrIMUobNU4mLEVYXpVJGTL2n6nc6fN5lu2PUdjV298V3ssZUKFJHXNYh96glpOEW7tCTGSytJKXkYszHJNRsaUjmmt3qgE3U5G5qEk5qW2x56bumeaTGdP4V04zTCadPk7Zrp9U0eze1JWMBscYqvpNxCLZAuOlWtQvoo7U7m7VxSlJyLscjZwRx3zJJzg8ZrWeGEchRXJ3l+325pkPGeK2bXUI5rYOWA49a3knoBQ8SEIVCsQM1kwzSQndGxBput33nXhUN8q1XSYFa2itCWdh4U1NTdjz2wa1vEOrQvthWQH1wa8+STAyCQfao5LnDn5yT65rOVFOVykzsluIz0bNKZk/vVx8V5IvRquw3jNjcal0yuY9CkXdmqlxG22tRUyaSaMbegrijubSOZmjYGpdMvxZzZdSV9auXsIwaznRRnNdKs0YMua5qFnqFm0ZPPb1rnLaFt4wKvSIu/pVm0tdxBosorQBsULbOKR4HPWteK2wvSnmAelTzFWMiG0LHpW/pOklgGK0y1hBmUHGK6/TYo1jHSoqTaQJGNJpvlrnbWVefuyVrtbpU8o1wviKQJKQDU05OQMxr+X58ZqLTNVbS9Tgu45TGVbDMvXaeuKz766Csea53UL/Dnk10NaWBI+jtYvdMutBVbidZIJYgOX5Oat6dBY2+gRLAAIwmQFGOK+Y9J1WeG+hlZpHjRs7C3A/CvZ/DevxanZLFDIcYAIrjlQsW3Y5H4xX/y/ZtOjKEjMjjr9Kz/AITX3m2DxTZZ0Peuj8e6Y0to7RrlsGuZ+FjW8E89vOVjkDcqa6Ir3LIyb1PbNOazkiRZCm0qoBz3NLa2KQ65cTxXZELxASRbcjIrx34geIrjSLq1NjdviGZZvKVuHwehrb0L4g6pqcj2lpYJa/aUAj3tkq3rx1+lc06cjSLLPiPQZ/8AhM9N1fT1aCFJp5LlgdoOYwqgD04rmfFfjbxijyWen+Hbl+NizFlGPQivRtWupH0+ITbVdEAd8/ebua8O0TxjrU3xfg0+Vml0sM8cjLHmJCASCWHfgdfWpUdNTSLbMzxf4h+JN28NtLLPYwugfLsoQoDyWbvzXP8AiLxp9u1PTdP0VWe7lQR3hii3Ivq3viu7+N5i8VeDBqOh61ZrZ6dcMtyI5BvPQFV7d815l8KbfTb7QtUTUibO2LiKG8Vj54k9sdB0qoRVzeLXLzPodxptvOLbwxZXOrfap/7Uf7TGF2pEAvp75Fdx8J7l49MvtCkYFLK/mjX3Xdkfzrj9W0nTdP1Ke1u7yUCCziuFuACN7r2J6bsc1a+DOpR3PiTWZEYurzKy/QjrVU6cYaRRlWnKouaTud9qUsek35uXs3u0yMxRgF2Gei56nOK9Z8JR6nNAtzd2rafbyKGW2cjzFJBzux+Fcdp9ro8+vQPq+3ySv7vcSFEmRgkivQtWvoho8kMFwFcxkB4z36cVGIk3ZWMYHD+PLHWtSS5n00RW9rG3lMxSMk9Du57Z/wD1VD4a0nxNrGjq2qavAXt5fKPlEZCDoTjGD0+vOfSvRfDtvBJ4etoXjeWPyQrCcZLeufWvK/iq9r4ZtruWxsbi3W5kH2ye13KqxAH55AuAcDgDrzXHOfKm7HTSi6klFGPqMnhiDXItJ1C8fRYGuHkWe1mEO6demD6NuJ9M1cbw7quq6WbzT/En23ToPMPlTMCSTzy6AE5J7EYrZ+F/gnTdS8C2Op31qBLfoLmGNxn7PG4BC4PfuT3JpPsc39mXRtdTisZEl8jzA/7mQK3AI6AkDGe2TThrHsVUtGbinsctDd2HhzwwuoTvJdQR48wRtkKw4IXJznqMEmr2meNNN1DSYdWt4bhbJoy2JYjvBHAXArUu9LttV0fUZrzSXgmkjKywxuNkrAfKQR+HzD61yXgFPJtP7MkSUSIS2xl+VRn5gD9a6admjGR2d3pUdzoE7WtnAZLmM7yRyyt19846e+K8z+JXgvTbjwu9utn9lkuCC0cQwkbAct6D68V2k/iC8XxjpPh22O1Gikubhh97YvCj6Ek/lVzx/rNlbWttYwqtxeXcoj8lJBvRSCSxXPI4/WjW4J21Pn/4TWnjhJNQ23F5cQ6QWtXmklbIIPCp1LdQcehr1b4g61fW/gi0tJJr63e7RDdT3SBfJXqw45POO1W/DsOsaD4ouIEt4pdIvD5kcRwJftO0AnJxwQufwrgf2hLTxFr13ZwTP/ZttbykRwQzhnuv4t27AC4UdKbjZluaqTV9Cv4V8U+Kdfu3uId+nvZ28gEkNuCG6kHD9SeOBzWl4Ht/HGvqL/WdbgtR5gKG8kUSjB52oOnHHaovCXgbR20hdJvvHEt+ZdPW4Ft9pMBDP86OQPmI/Hp2rWj0fQtQ1WKbT9L0OJrRTBLI585pJE/ijUN83OCS2Dz7VZE7XdjqPFEniyHT4G8PfZ70I4+07+HkA647Zq1pzx6zZPNqq+SVO37LKgyDiuOfWNc8N+J2k1LxFFJaSQBwk9usERJJyqhMszAf/XqDVZtD8e+Jba40XV76FrdN8zWwXITuSuef1NJEm/4Q0nwxrF7fXUcL+UrGONWc7eOpC113hmC00m2aBrplVXYIrnCqueMCvCtL0+/8L+K4Hje6EDTBjNNIdpTPPy17D4yvobzQo7nTLi2Yk4ErDIHHXFaSXQmxgeILq6uviXpltosu/wAuXz7pyMkIOMA+hrbvr86/44TTniAgso8uSM7nb0+gqf4V6fcN4fF1qBia9ZzudO4HSm6PB/Z3j26e5uMq9uXx5fBO71+mBUSlqCRqXulLb3T+TI7JKgJi/hUjuKfYwwOUW5HzJ90kVsW7rqDFo0ZUC8k9PpTGsAzlUZSR1GahS6FWOV1u3ia9cwxhF9u9Zclt/s1202lZPK1Sn03aD8tdEKqSMpROIuLcgnjFdr4SvPt+m7ZRmSEbW96ydQsevFU9Kaew1FJo93l7v3ij+IVrJqcSEmmXvHNnPbWz3Gxp53dY7fDEEA9h2rRuNUm03R7e0ure5nu5YCrOYxtBx/F9fStKbULe/MYVN4jYMBjoaq+Llvrg2bWkK+VvzM5HKqBkY/HFcreyZojgdK8N65JDHov22WzhWf7QGER27s5G09vpWvYWOpWurXEDFJplJzL1V+/P901uWuNXKJdMyy2wJi2MRnjBz61zdxGbe7lWGaUqSQWJwWrWmndhJm5orRRzxyNJhJRs2qPlVz1q3Pt1Sx1TQSUuSsRQyEhshgRgjsRVTwq6SRmzMeWU7gccVLDdw6FrE+YjsumDMVxgHGKUou9guQ/DrQLXS/CUemywxpKNy3O1SDIx4yc+2KradcWGij+y3svs8Iu2htiPuMSMjcffnFauq6fPcXltqVrcOGibLKj4EiHqD/OrF9p1hf2slvcwjZIBuLHBz2I96gZyWsXGn2/iiCSSa4U5AmxIdig9ip46Vy3jZrJ9cuP7OZGtTgrs6Zxzitrxmlm2obLVndkXZIx7kfzrlbmPbmu6lBKzMmzMMfzVPAuCCKXHNSwLlq6BXLMbysu1nJHoanh+VhSQrU6pjFSxFyJuBU4PFVIiQParCnPT8qmwCyHiombFSSRTBdxjbb64qs5oQEok560SS8Y3VVdwBxUJk561SQrk8knNRs9RlqjZ6oVhJzzVYrzmpHamCgBpyKTHOalxxTlXNACwbs1r6eoJzWciVqacpyBSYy2wqtL0rR8r5arTwcZrEtGLd9TWNeH5q6G6tzg1h3sJBzSuXEyJeSaik+7VmYYJqtIcCqRZbsug+lakArLsT0rWt6tGci7b9BVpaqxdqtAcVSMWD9Kbbqj3CrIcLmpNtN8vmgEWdbs44Y4pIsfN6VkPmrspbaAzEgdMmq7UlohlUqc0x5CvSprlwq+9VRMvlFSOaLjOk0O4l+wNJ5nK9s1RvNQubs+WWJHoKyYbuSJCqsQD2rU0AK8u/vWdktSjPm3B9jAhvQ1be3ljtflY9Kv3+nPJceaoyaWRZYbciSM9KOa4HJTM245Bz3p9nKqyfvRxV+aAZLEDJqlLGB0rS4EFxcFWbbnGeKgSZmarYg3fepPsoByKdwsTQHIFXreN3+6pbHoKqW8RWum8PNHHAQyjd3qZuyA9DjWkmXAqwE4qGYcGvNSNXIyb3GD61Rt7Ka7l2xj8avXo4NM0vUFtHKP0J61vqloZsJ9AlhUMXDH0xTrWDZwRWpJqMUiZD5PYVTQ5O49zUJtrUpEyqMUyRQKcG4qK4baM00gbIy/lsGB5FbFhqyBAGYA1zssnUk1nXt4EGVbGPerdNSFc7e+1iMREbhXn/ijUgXLK1Zd5rUg/jJFZF7cSXS/WiNNRAq3V60suFqFrSSds4NWbCwZ3yR3rpbHT/lX5asq9jCtNMIA+Wu48B2kltMW2nBqK3sBkV2mgW0K244GcVE2rE3Jb1Y5kIkweK8n8f6Hqsc5vNBXZJzkgV6Zrhe3jDqflzz9K1bD7Bc6ZuUqxK96yjPlFufP3w60HW9Y8RbdafPynh+nFew2fhForqCW2DPLE3yqnAx71U8OrG3i+e3iZImToSOuT2rvLi8js9TtEaTy4xJtZl/iOOAampNrYtanNJqVqurf2LqVsYpplJgZufMbuuO2Mda17bRPDtrpbWx06CJnTMpjXaW92x1PvXMfFfXrfSNW0/W47Z4ktTI8krj5GGANnqCc/pWH4S8cal411W/1TS45rLSrWDyfImVWM8p5zn+EADHvmufV2NFexnzeHfDcXh/xFptrp6/2o8rRpPOm1QXP7sgnjA4JrD0vwo/hPWtItLe6t9R044l1K0iUNv+YL5v0DEH869C1vVNG1DRLe1XyZL6+iMkdsrAOSh559ARV/w/o9mkP2mJVM7Q+UX77euPzrZJWJcmef/F82Fz408J6bbxjy9QeaGWRThSNmACPXk1x/h7wP4s0XxdqNro0yiKBo/MkkH31IyMV3HxI8L3LXWkX1lIEksL3zYy3QZH+IqdPFWoXOr2sMkccIB2ykDlq0hByfu9Bupyx1K3hm18TyeObSz16426ScklVJ8xwMhM9smvcI9NN5m0h+TcuXx6dPxridUjuWs4rizfZIpBDVe8LeKr+TxlDbuqRwPA3m4YEjBzkZ59uOlRUUmronQ7u2Nx4f0OOK4ma4VMRx+YfmzzjJ7iuL8aeELpLbWNYmvWuWv4AJI3XKqpByi88DB798V1PinUWvbWK0tLeOeeRgieaOEZuN2O+Otamu25uNDMIcAxqOGyd2Bz7k4rgaZvTk4tNHlfgK+1vQrDR/DtvBJJHK5t2kdi5hQKWXGT0AG09fbpV3V9HaxguVlldIZ8zW6uxZfNHO0/jnr61peAJrbXEg1RrZ5GglYHzEwVdeh6AdCDx6/WtXx5F5wtFbasHnFgucNuxxx6dauMbSSCUr3Zz/AIf1OU+HjLqkiSXm4h1HyryeB9AKp6XPDea3qKxKVEDBdxUAPx1XHbPeuM8cyS287xwtcbnYbETOGPvVPwRDrcWqtLqt8YQ67fIQ8Y7ZNdahu0Y3PQrDSbZPGD6tJOxka1FuiY4A3bjz78flVTXdGsR4sj1CSQm4MRSNMcLyDke/FOKbLg7rwlRgoAeQayZvFmi/8Jla6Jd3Eb3rqfLeSTG3jOB7moUdSjqpjeRsLiG0MzIpIQsPn49TwPxrmdQbSPFGsT2esaTM1rYqjFG+4Jm7ErwSB1wa6l9TmgkCeQJQxCk5xgetSzyJ9gl/cIQVYlFxk/8A1zQSeY+JdNGq+KNN1PwhHas+loyzyOCqS5GxIB9Nu7GQMADvXjc8Nz4J+PC6fLrcWj2eoRJ590kZCB2BILLk4+f3wM9a+ldN0+2gszDcW8pCv58KxghN2SSeON3PeuJ0Xwj4V8SazqGtS+H7ee0tZWitWlhO5nUDc2zOOuPvDmh3Nac0vi2OJ+I+vXGmarpOl6Zrcmt291btOt02nwXLswI4RmwFGOSeeor1L4TvdRxJa3Gk3MS3BLG4uZYuDjOMIqgV4L4+1bVPDmpQWDWP9n6e92DFG8efLRW3YHHTvx9K+lHh8MXvhfTr6zksbaSdEG9I9yliMkMF5zgHk+1KTsOcLRT6Fq68P6fq1/dW159nuI0AOEIO0/UV5V4ws4NH8Uy6daaXPNYRxr5kkTHcCevHfivY/CeiyWBmkaSza3MZYNGjKSc9OTk1yUMkR8T6fdXXyRXt1I0YbgOoGAfpRGo0ZpGfpV/o/hfw6dQi1aT7LcAbUlb5lJ9jzUHhzxbBq91N9s1Gxk8pf3flqQSB9ad+0F4N0Obw9d+IHxbz2cJdXjbGcdiO9eMfA6+8Q6/rUulw2sbwrGHMjR8BfQmm5XZvCi3TdRbI9mm8XaXqVtLHZavLZkBlOIz1HfHeuq+GHiHwTHbQ2o1yO71Jx88r7lLn/dJOKwLKxiuPsmmWt/DBdylhJYGdVjYr94ueuPbvXonh/wAIeHLSWK61i/sLq8A2RJEFSKH2Qf1NZyl0MW0dDcWysoZRwelZl1bjBBWupe3ihtlVT8iLgEntWVcNaPJ5KzxGQjIUOM1MZEs5G7stzEY4rOurJVXhcV181ttJyKyb+DrW0ZsixzVvLLZylowvPUEVfGuTMoSWFGXByB3qveRYaq6wM3I6VtZPcBY5GjuGmt8xE5wB2FVLiHcS2OT3q4I8cd6Xy91NMTMqBri2n8yByjeopLhZrlzJMxZvU1ovAA3SpEi4q+YVhsetXUNn9n+zpwu1WHFZGpahd3NskErYC9SON31rZkhBHSs68tNwJA5pw5b7CdznJ4xjJFY95HknFb15E6kqeKyrtMZrqiQY5TFSQD5qWei25OKsDQt146VaRPam2cWQM1oRwD0pNiKwX2qSCQRPu25OateSKY8A9KnQV2a0Mont9u3GRWXqGj/I0kcmD1x2qeC7WFQrZBqjq2pSMPLibAxyahRaeg7mHJlWIPY0wnmiQ81HnmthEgzSNmhaHPFAETUDFMfrTQ2080DsTjpT4xnpVcPuNTxNQFi7APatKy+VxWbbNzWpbY61LY0jUUqV7VBNjFJuKjimswYc1iyylcleaxL8A5rcuV4NYd+ME1NzSJjSxGSTao5qG40+4Cl+o9MVaEwhmBPStGS4ja1OPSqTZZiWea17YHis+0TL/jW3ZQ5xWqZjInt4ycVdWPApYIsAVYK/LVGTK+M0FeOlTKhJ4BNP8vii4rFCRc9qqTAjtWvJDVO4i4pDMe5UmqTcZrVuI+tUJEoKRW74ro/DkWMNmsAx45qzZ301sRsII9DUyV0UeoaRaxMAz4NWdX0yCa0YKgziua8KaybtxC3yuO1d0u37PuPpXDPmiykeSXthcRTtGY2ODxiqM9q6H50I+orv72W3a/K8dah1OztpbViQOldMarE0cDsxShc1O8eJCo6A1LFFnrWyYiGKPmtSwXHtVdY+elXbYYFKTA9Xgty65NQX9tsUstatsV2Cq2psoiNeenqByN90NYM8u2T8a2dTlChua5a+uAJDzXVFaCN/TJPMYKDzWm6+WwXdXH2F6VcFXwa2oL0Y3M+SaTjcdzZDhRmql3OuOtULjUMA4NZF7qPJ+b9acYBct317gkZrFvbouCoqC4uvMPXrSIu4ZPWtARQaJppMc1qWGmswGRVzTrDcQzLXRWVqsaj5eahsZnWOm7SPlrXtrUDHFWYo/arMcfPSocgsJbWnmOFxVy+n/su0LjoBVnTYyHztqn4rt3urcxKOvWsr3YjGtPEVtrEMkTNgjI5rhdR8Q6tpes/ZNNMk6O33BzV+XRp7K7/dttBOcCuj8A6RZwa1FdXuGkD55q5RViYydzr9F020tdJgv2iH2qRRLJ5mC6tjkCrXjy2s7nRI7qZlhQFZfmfbyORz2rotUj04WGIUUOec4+7Xnesw2a6IbSTU/wC0bkzM1uGcZMgyQmB2HPFcybk7muxB8T4dPu/BDyahF9oYxrJHFEdxkb+6PX61x/witTZ/bYY1c2eqQRXcLMf4iuGXHpXJeEPHYv8Ax/plhql1Obt5pYzDIfktyThQR2PHT6V7eLTRdPlstPs40iljRvJQDooHIH501a5rNSgrM8i8XeF7nRReSWLSK6qXsZwxDQknLID6Gu78Ga59nsIYbwmObyVdlbuSBWjreopcWM2ji3VpJWBD4yVwa8/1LTtWl8TxRyTHBUA59BwK3gu5k9T1eC+gu7Wb90kgdCAG7GvNNWsWj1VVZtvzgq3cV21vp8yWIjjcg461yXiHT54cSSTs5U5396qnaLfKJ6rU9DiwNEChwW2da8d1W6uLzWp7MmVGRvlZGIP6V6Bas1xo8aw3XzlcVUj8MQ20cl7MQ0p+YsaIe6xpqxzepfEXWdHW0a/uHuvskyShThGkC9FJA6d+mfWuon8d6p4itxq0jPp1kiHyYkf5sMoD7iOuSOPSvDfF8s+qeMItLtCN3mfPznj6V6dryw2PhmDT1OJdoyPWm6cHJaFP3Ym58NfiJDpd7JpWpExaZKSsdwNxaHnPTnjr0HFa3iT4g2+qa/ax2Kv/AGVC+53lTDM2MZHcDHr1ryOOH5hW5pMHmELipnQgpcwlJ7Hpq3NjrVvJJDtBzgEjmsCXwlPLdPdXGqziIN9xDjjtzV3w7p/l7SMjPXFdnp9soAyufrXNKfJoi1G5y/8AZc9vpSx26tNcMNoJPJNcZqHw9s5tVj1C7Gb6N8789CK9ws7O3jfzfmZwPlB7GuP8VWlxagmRl8x8uNtEJ8zE7xMXxZrlvpOi295qly0cNtIkly8fDsq88Y9wOK6Hwn4i0HxHprXWmaha3CKoaRYpQ5QFQwDY7gMM+/FfLfxXfxJ4k8X2HhuN5gt1OsQTJCsCe9fVnwv+E3h7w5o0D6fCYrvywGlVyN2P73qM0VZKGhbppRTFimuZLVEtYiUckxM/B2n2x71neHVTQxDoYjlmDRvIZ5CM7txLs57kk/yHau6k0m+Wbc1qrErxt55zVLVNCNit1qjQKDkRyyAAM0YAI56kbiajniZHmfj/AMD2PiOGW/vJdwhQ+WuBtXkEscjOQRnjFZXhHwp4R8L+BjrdxqVzfNLiV7hLjHzu21ggHB5PQ5+7XZeIbWS+j+xwl0hIJlTecPkYOR9KyvBvheztrHVNIuULWS3PnLFJGvloSARtHOfXnvmrkrotTaVrl2/tNcsYraa21n7ZpxIIdZTHJgjA45DcY4qt8VNUttH8HR3JhhlvoogIHeMZVvYDp+FVvCM01h4pXR7WKW70aSLdB5i4a3ZMoWwf4W2j8896j+KlrJr7W+m6fEjyCZGdn+5gHO0/WsX7qLpx5pI4z4jah441L4Z3V0i2l5ZzKiXDJGfNRWwOnTGSOfeuU+B2jX2keKJ7O41LUNFvbi2wIfLBVmHTII/zzXrr2d3rT3mitdtoCzWvkLGgDQtIAR84PY8dKxdS8Nxp4OtLOyjZvHOn6gibhNmabnJOT1TYcg9MD60cyZaqOCcV1OX+K9noXhWSza4a9g8QXEZlS46C5Ynnn1zit/4ZXV0ki2k0MSanJEJJRcy7jz/dwSK6ua0ufFviXQ9P8Y6XFeotpNbmOaEK0b4GePXjrTtN8E6ZpN5bXNhZWtvpju8HnliZRMpwFz26H8RVRlrqQ2mivF4s/tHXrrR/EPiZora3YRCG1mEQHsTjJ/OvRPC8fhWO4B0rhLcbhcSPkSZGOp5rwb4sx+GbXWWtJLyW2ZGDXGxuZW+nrireixeC9Y0o22manfQz7QAzTMCnvjpVqN1oRJWPoyWW2mG6KaJ1JwCGHJrLvo1ZTgg/SvIm0qWyvbSC18VGCAqdxmO9j/ugd69O0XS4bW1EkV9JdBV27m4yfely26kXMfUo8OafbqnlDp0qTU1/emoEHy1r0JuNeMM5Ip6w9KmiTmrKooFK4XM54eaBHtHSrU2M8VE3SqTAruOKqyD5jxV01WnGDmriJmTqdqHQtgZrldRjK5zXa3HzRmua1aMNniuiDJZyk4+bFS2CfNSzxnzcYrS0O1E90sfQVo5aDL2nwk44rZgteBmtS20ONYQyHkCkSPaSpHINYupfYmxU+yKR0qzZaN57biOPSrKJ7V0elRKI14rOdRpDsjF/4RyJkx5YP4Vga94VKIZIRg16hFGuKo6rCrRHisoV5XBwR4Pe20kMjRyKQRVXYa7bxdp6hzIq1yUsZRjXowldXIIVWnbc04UUxFeVCKqvnNX35FVpEFMogWpo2waZt/CnItIDRtWzWpaHpWLbHBFbWnjcwqGNGiq7hTHiIq9HGoQVHJj0rIoyrlDisi9hNdHMoOfWs25hyaRpE5a6ts5OKrKsg+XJxXSXNuNvSs4wYfpTRoN0+HpXQWcOAOKp6bakkYBxXQ2drx0q0zCZFFDmpxbkjpV+K1x2qbycCjnIsS6FDb+QwdBuB5zVHVI4/tLeWoArS06PLso9Kp30OyVgRUJ+8BlSrxVGZTWpKtUpxWyYmZdxGOazp46151rOuvlFUCMybioM81LcnnIqDNIsv6ZdS2lys0RwwrutM8VLNAY5flOO9edI+Knim461nOCluUjc1G9b7e0kbHGadJq07w+WOmOtZcXzDNOOKFFAWEANWYguO1UBJjvThcY6GqJL7Yqa3xWck5PerUEnQ80gPWIboogHWqOp3bOpXOBVZrrA61n3l0MH5q5lHURDqU1uLRg33q4PU7jbIR710GqXQYEZrk9QO+Qn3rdKyAmtrgqck1oR3p25yawoQSTWjaMUBBXrTGWZbwsp5rPleRyfSpPLYsTg4p5XCUAVozhxk1raahlcZHArMSBmkB966TSLcKg96ljNewg4GB0rUijxTbCMLHVzAxWLYIbEoFSggVXdsGmiTNKwzfs7iNYqa0izMT2qhYRNKwGeK1ns/Jtywz0qNhHAeJbjy9fhiTGXbA9K6XwrpSyasbi43/Ku5B2/GuE8Wy3S+IYpLeN5CjZK4rqdF8U29vcwnURJbLtxnH860nfl0IT1O31e9kjdYI4WmaQEBV6/X6V5X4z8OR6dZSatdS+VPCxltRH8nltjkZ/iyM161Y3VreWkd5askqMCVcVy/j7Tb7WPD17bQRQySSRMkXmDjJGP8awTsao+Zfhj4Wute8X6pf7ZPMQCa3c87iOVP6V9Gt4gsINJtbm+hZb50yy45jbGCD+PFYPwP0uy09Nb2txDcLExZMEBEAP4ZzVnxDptte37GyG23TO3HQknJP5mqowTdpF1qjk7mlLeW/2T7fgE7d2KzfD9mdf1AX5YqI2O0A1gaiLuzgMHmHyz2qPw5r02i3JK5aJjyPSutU2ovlOdyu9T1HUbeWO12R8HFec+LtRWBGtmw8vb2+taGp+OGkjYRKc1B4L06PXrye51CHeDgAsOKmEHD3pA3fRGb4C0/ULq9ScSuLZTnGetdR8QNdstL0toZpgruu1Rnqam8UajY+DdEeaGIELwEXivLr2w1jx1ex34UCGM5C9vpUSmpO5pCDMPwd4Vv4fEsvieaRzGeUUjotdNrd019eGTnjgZrpNWs7yz0COBIiFRQrbfSuTI71tSSauFSbbsxYI8kV0nh62JuE71iWi5kWu18NwY2sUP1xU1diYvU63R4VAXArobZRxWPpy7cVuWjAqK8ue50pl23XmuP8VRzfbJnm+ds/Kueg7V29riuU8SLHJqE2wkepPrRS0kTI+efihqUi+L9GtorFrSX7QClzuwR+NfW/geXzNCt2L7iUBJ/Cvn3xv4M0rU7qC51a9K+SwaNi2Bu9K96+HdrHZ+HLeKOXzAqAA5zxV4mzVwvodSKx/G5uh4auRaxs5IAk29Qnc1rKalX06iuVaO5J5bo9ld310wtIfM+Q7i3IHoPbPSo7mKO3e5iu1eN1HzgDknt07CvVra1trVX+zwxwh23NtGMn1ry7xRHGviC82zbombduDZrohU52Ix9PubMwS3xjxOR5eT9846CtPS7K1trZLi8hj2s2WGORn+tef+M7S6ZjfNdSxW9uokhjt2wzsOmf8ACuv0S7vr7QrdbwqJzEvmYGOSKuULlXIvidpo0vXNLnWTyrG6P7q7QZKsOQG7HjkeozS2tpKfi7oepa4lrC01uUtrmAfLdhfu59GAJ4966fRLP/hIPC974b1Bw1xCfNs5GGdmPu/kf0NclpdoL5oXsmaaW1cw3unynIhkU/eiP8P9eKxinsFzs/GsCzePdMt9PdLe4jt5ru4fGdwACgex56+xrk5oJb/4ZWdgz4d55bsS7juDeYWBP4n9K7vTNHvJNe1GeeST99YpCsksfzKOeAfxrhPiLY3Ulvp/hzTZPIS1f/SZYhjcM5I/lVQSukK5x3xb8K6d4n8O2+txxrb39pbhpGReJWXqfyqLSPCtp4Z8MtrCyLAHgV7jODuAGcDNdn4OhvW8PeIJJlKxQxPBaqByc8ZrG8R6BNq3g6HTrm5YWyRLvjxy5A4ye1bR0bSG5N6M2ki0+W0h1J44STCJB8o44zVrTtW8TXUaEaXYiwY4SaObLFR0yMda8ek8L+IIBLbJf3EFpPF5UUcch4A9j61u/Dm58TaUy6WLmK4hgA8yCQkMoPdTV8tyWj067Us2W61AqdqmeTzAGbjio9yqetVYzJIxg1JIwC1XaUDpSeZmlYdxX5FRmnk8VGaYhlQXI4FWO9R3C7RVIDOm4WsHU8ZNb1504rn9RPNbxFc5+5T96T71p6IjCVWT7wqjN80lb2gRYwT1ptlM6myu5hGFYDpUixhnLEdTUdsnAq4i8dKwfkIaI1rX02UBBWeFqSIlDxUSVwOhjlXbVS9fKkVTW5IFRz3Q281kou47nOeJY1aN/oa4a7i+bpXa65L5uVHSuYvI/mr0aWxizFaM0xlIFX3jp8FsJJFVjgHvWormUUJNMMZro7zR1jgMqSZwM4rMFu56CkmmUZ3k/hV/T9OVxufmkeEqfmXFaOnSBVAzUybGmVrnTxGd0Y/Crulrt60t1MvqKLSQbvl6VKu0FzU3/LUTHNM8yo/N5pNDQ9lqpOuDVrzBiqVw3zVmbRK0y5qr5GZOR3rShj31KbcbhTKbH6bAABgVt20WBVayhworRQbRRcyY9RgUu3Ipu6nbuKRJGrNC+5etQ3Mhlbc3WpJKgk6GmhMpXJwOKov9KvypuJqu8VaxJKEw4NZN8ODW1OmAayr0cGtEK5zl4SpOKpGchsGta9izmsa6jKsadjSJJ9pFOS6GetZc0m0+lO06VHvFDYxmk0aJHT2hl+zs+09OKqNqQBIbgitLz1W2xkYxXHahJuvZGU8ZqI6sfKbR1IMeDT4b3PWsJT05qaNjWlhNHT2VwskqKecmt+4aOO3BUAGuV8LlH1ONZSNvvXX+I0hjtF8thmspfFYgtXWrrnG79as2sEl3b+YZMZHArzn7XNJNnJxmvQ/Dt5GdOTe4DYrKb5VoPlMHVVkhnaNzWW8XmNW9rzpNcZVgapQRrn1qlLQLFW2s8HmtCC16cVZii3AYGKuwQgCncRQktBt+7VeG2VXYyrkduK3vLzxUUkFK4rmIkaiTCrjmtvTF5Wqxtxu3Vu+GrGWdzIsDyIvUquQKmTsrjuW7c7RjpU+6tO3tFuZhBHFukI4FXdH8N+dBPJeyCAgkRKT+tc7qRW5STOYnbA4qODe7gLyat+I9Pn0uZY5tr71yrKcijw4cvuaM4J4JFXdWuhM2tHgKKC/WtC/n2wFFGSRVC8kki/1QJ+gqewfzU3TYH1rJiMHTNNWTUJJrlRyeM1V8XaLbX8ZigUBvUVr6vKwuPLtyM9TiodJikMheTkk8ZqrvcLGT4ZvJ/DGlz2d75s43ZgA6DPUVs/8ACV6a9sTc5hIIwvXIp2r2Tzfu/LJI9BmuO8S2MoKRQxM8hP3VHNVBRm9RtuKLGq6vp9zeiPSo3gXcfMZPlEoPqO9aFs6CIfSuJto57e9Ecsbq/dSOa6e3jupNkaxOGbpkYFbSgopJEXb3MzxVJHsPTNcrKcV2knhq+1KeTz28gJ075rNudN0nRA8+r3kbIo4Xp+lawnFK1yWmzN8L2trfassF0uUI49M16pbQw6XY+XbIq8fLXgXivx/p2lzwXWjxM0aSAnC9RXsfgrxTpnjDRI7mx3ZIw4IwVNY15JmsKckr2OL1Wx1fxN4gube+IFjCc4/wroPBlzYWWpjS7fkAYPHcdql8Y3TaPH5FngTyjlj6Vwun3c9jqkd8cllbc3vThS5othKpbQ9xvtLjns3UqMMK8V8Q2Z0/VJbcnjJI+leoaV4206608mSUIwHO7jFeU+KL5b7XZriNsox4NLDKUW0xVGmlYm00DzULdM16f4cWE246dK8usG+Wuo0S9lj2r5hAq60OZERep6DbkCT5egNa9m3IrmNMuQwHPNb9pJ0rzpQszpub9rWD4oRDehRGVYrkt61r2suCKw/FEix3LTvMmCAAN3Sppr3hNnkXj7w1Y61rH2STXri2ucCRYd/y8HrivQfhLqniOCP+yrgwSwwnYsgBBYAda8s+Imj3SfEDSddhhkaGQ7JGydoxzz6V7p4NaH+zI5VhhVyudyNn9O1aVFpqVf3Ttobrpk1ehlDDrXKC6YP1rSsrrpzXM4EXN6dTNbyRq+1mUgHHSvNdd8NLpdu0lxexyuW/dxg4Le9ehQThqxfEegyatqlvcLKEiC7ZPXFFN8rC55SbObUNVt3hEq2dlu+0kj5XdvugVz3jXXtY0HV4DpUSTIUMlwGBIVAR09+a9i8dW39n29nHaxLHaDO4KuPm9TXBatp63LfadpVpVMRb1XriuiMuZXBMpWfi2eK6/wCEgtI3B0u4EV1a55lhdfmII9OD+FeseEtD0mWRfEFvbxRm4AeNI2yFHv6muV+HOkwyNq9jNbb4byIAyBeAcYIJ7Vu/D3S9T0J7mxnVzaBjsZj0x0x7YrKa3Bs7dnArjtV8O3F5qV3d+bHGJHBjX27k10kk2KryT81nC8dhXOB8eWLaX4a+x28jh7g/vXUkLxXOSapeWPh+JLe1F7MAFbBxx3Ndj4+iku0jXzG8kqQVHQH1rm4rGMWC265C7dua64fDqFyTUrdrjT4pLdFRiA6sV6VTlRWtftdjbxyTdDjjJ71v2bCPS47UjOwbQT6VXSNIlKqoAznirSZLmQW5doFMgw2OR70rjAqRulQyNVpEXGE0m7bTSc01zTsFydZAe9KSMdaoliG4p4l9afKFydm561BPJnvTGk4qrcSdRTUQbIbuTg1hXrEk5rTnbIrKvOhrZISd2ZiruuMe9dPoi8YxXPQr+9rqNIXCA0mW2bluPlFWo+lVoTwKsoawETLT1HFMTrUq0rEtkco44qjcZx3rRk+7VG4FCC5iXq1j3keTXQSQmWYR9MmtP/hG4pbXdtO7HWtlNQ3E02cGIMnpTvJI7Vp3Nm1vcvC3VTSi3zW3MiUZUzzsnlljtqsrtGeVzW3Ja1RntqaaGZlwTIeFqE7l6EitNrfjiozYTuMiM4+lO6Ay2ZmPzE1f0xgXVW6ZqC5tpIj8yEUlq216oDor+OBQnk+nNUtvNRiYsOSTTlkBqOUaY5hxVSUZerEjgDrVKWUB+tZNG8WX7ZQOasphnFZaXIwBmtTTIpblh5SFj7VI2zTtwNtSk0gikiOyRSp96eq0kZsRQSalVM06OPNWo4+KCSlJH7VBIlackfFVZE60JiM9k5qKRMCrrLg1E6E9AatMTMe6TrWNer1robyM81i36bQa2iyWYdwOuaybxF5rVuzwayrjkmrKTOf1IEA4rPjkZXDKSCOlbt7EGFZMkGGosbwkXk1W4MOxuuOtVkyzZPemJGat28VKxTZJDHxVqGHpxToI9tW4sZHFMzbH20O0hhkEVfaSWQDzJGbHTJqOEcVciiytJk3Md9sanb2qaykvif3e/afSrFpY+fdordCa7G102NYlAQflXNJ2NbnOW+/GH3E+9aVpCWP3TV6600KVk2459Kt21sFQcVPNoSyKCMDHFWlj44prRnPFPV9pAqbsVhyoQeRRIuR0qxHtkGKfb2rTy+WuM0KQrGY6YNer/Chrf/hHmQBRKGIYActXnt7p7W4DMc11PgLXLbT4jZXI2ZbMb+hPrWddOUNAi7M1PFVwLVmbTvKgliXfMJF2gZPdvSuA0DRNU8XeIdVEes31pYRybraSKXdtcAEg9iueK9H8VeILCNJrdmSWUpt24zn61iR+IbK0tEWwjMQeQeZGoxxXF7GctTpjVjFWtqX/AA54XvI42l8Q3aXNzHku0APlqMdAD9M069jhhmhtoHSSCUbkbYFCH/aFSWvjGwFz9nG5YJGCkuOgxya0NbbTbmzF1b+U5VgN6ntScJrTYSqJ6spOrAybfKeJ4uGA7DrXnXxCsfFX9k3v9nalb6erRN9llxuzIOQrema9Mg1zT1C208SsvC5A7Vm+JILKWdo4VWS3YAlTyM06aqRerBypvofNnhXxF8TbSzuH8S6VNMqR8zRgBkA7++a0vhr498X65r4hXQbg6ahKPO5x34Ne8yHQm0KS1uIh5pXaV9RWFZNptnpwtLSzWDacgqMd66oym76aBKcGttTZ8PXV3ArNOPNSQ/KWHKe1VJ0vbfV/tJtUnTJyyc7R6102m21lqGjeXG53SxkA5wVasbw34fk8JRahNqmsy3SSvuUTHIRcdBXJKUuayLhyOLbOAv8AWtZh1O6uotNgvYFcqqqPnq5BrWvXVpGsenCKXqQw6e1aVv4i0eHWLn92giY5VgOCaqJ4whbWCv2ceSzbVIHWuhUanUTrU+iKH/FXX14WWEW8eMEN/FWbqXw4GrSm+1q5kJUk7Fb5cV6irebsuAdqbeRWJfaiX1I2uCYiOT2q4pozc7vQ8evvB9reTmOysF+x27cseMkV0Oi38Oh6eLbS7VYWB+Ygd66DXCLcGC2OxW5bA61zUsaqSNtdcEmtTOc29CvrWpXGp3AmuMbguBiqOzcvIyKuSwgk1XZWHyjpWytYxKFzC3VPyqk3B5rXdeKzLxdshq0I0NNbJFdHZrlBiuV05vmFdRp0mcZpSWgk9ToNMnZSqsa6nT7rgbjmuVs4+hratGIFcdSNzWMmdQl0oiLKcnHQVz/iS1W+t8yM2CdztVy3f3qd0EsLA4PtWHLy6lJ3PI/iTe69pGhTtY6jFKVG63t1hLzOp68+1ZvwX8a6wury6fMs80EsXnjzGy0fYqR25qx8eLTUB/Zp04zW0aSbp7mFiGjQdfwxXYfCux8Ow6LImj3AvzK2+W6JDMzEdCe30qpao2TioHe2t8LiISEFT6Gr9pd/MPmrHjQRKRnNLHJtbrUchzuWuh2VldZA5rWgmyBXFWd2wI5rYtb7pyaynSDnOhuI4rmFoZkV0bqCKw9a8LWV/JC8X+j7OG29GFWo733qwt0WFZqMo7D50N0TSrfSUlS3dysjbsHtVuVh61WadqieVj3pcrbuxcw6Vqo3EwUHmr3llkyax9RjdXI5xWkErkybMzUrgyZU4NZpUY4FaE0JJqu8JFdSSRndlXoKY+McHmp3Q+lQtGfSqGmVZSQKqyPV2aM46VTljJNUh3It5pGfNOMZpNlVYYzv1pDTttIVNMLkLGq8wPNWjGajkGAc00IzpehFZ12ODWlcd6y7zoascCpb/wCvFdTpgxGK5OFv34ArqtLb92KllyNmE8VZQ1Ui6VaSsrEk6GplIxUC9alXpSsSxXYYqlOatSdKqTU0guUmfy5lk9DXUQaxZpY5aRc4rmZU61Ukj5olBS3GmNvJPtN9JMBgMeKcq9KI4xnNTKoqwSIJEyOaqzRA9q0mTiq8iU0xj9D0sTv5jLkdhXSDR4/L+4Pyqj4ckVRtPaupTb5Wa5qs3cpJHEa3oybG+XtXBX9u1nclSPlPSvYtURTGeB0rzPxYifaBjGc10YebbsRJWMdZOKes2OtVyCBxUEshUV1MlFq4uMA4NUln3ycmqlzK5zzVAzSRycE1jJHTA6TYmzdnFdv4Bmi+zENjdmvMIrqWTCk4FdRoF1LBgxsRWcoXVhyO/wBb8ttpXrmqEa1VguHnw0jZNX4ccVKjyqxk2SRLwKsAcUyPHFS0iSGWqsnNW5O9V5F5ppgVmXNWLMxRo24fNUT8VCz02Mq6mFZyQOK5zU66K6PymsK+Tdmt6ZDOaukLMcdKqSW+R0ree39qhe39q3RNzmprRmOApP0FZ9zac424NdrFEIiW8sE1l31rukZsdTSLjI5iO2IPSrcMO0cirpt8N0p3lADpSLuUz7VYt/emMmGPFOQ9h1oAvRMKvwycdaoLFhNxPNPhkoC5pw7YblGHrXc6PC06KcZFcEiszhj616L4TuYxEit1xXHV2LLl/ZqLbG3mqS2mFHFdDfeW0DH2rOjwVrnU3YpIy2t8Gq88GK25Iwe1UbtdqnimpXBmUGaM8Va0u62X65PB4qu4O/pxUe3Em4VolczbOl1ho3iXDAn0rO2cVSidtwySfrWzp5haP5sE+9NLlRNyk0bcsSSfU0mMcVpyQI3K8VQmj2OQaE7iKzipIZ5o49qSMF9M8Ubaj5ziqsguWo5pCQxY5rYt9RQW+1uuKwYzyKlqZRTHcknkMspYdM09YiRTbdctWhHGNtJgjT8IalZ6a0y3eRkZU1D8UdVhm0xIbeVZFnALDrjFZs8YNYWrxnYfaojSTnzFc2ljkLiRVcirfhyCa61aHyY94VgW44FZeqgrMcV6D8JNPkW0ku5VyrnK5FdlSXLC5ktXY6fU/MWwWOJtsmOBXO6jMYYAHUCUjritDxclw1zDJa3IUocuh7iua1K9a5uBEeSh5NclNcxs9BxBkwXOTUFzboFJ281Zg6VJJHuU8VpezEc3NEN57VUnVF7itu9s2KEgYrn7m2k3nmtIsTIWXIrOv4zvFa0Ue3hmzUN/FyvSt4mUnYqWUTAA1v2WRiqFnGOK04FwRVMhM39MdigrdtVytc5p7FSK37N8gVy1EaxZpQ/LVqJuMY5qpEas24+cVgyzA8eJu8N3sbeXmSMoPMQspz6gV5j+zPIkZ1S0W6BKzlvJA4GOCwPcGvbNUhuJLd1tvJ8zadolztJ98V5DDotpoXinWtfa+tLHVJZVhs1i2iKUsoCqyDLL82PwP1qVaxrF6OJ7Ey5pgXmqPhO+uNR0WG5uoTBOQRJGedrA4PPcZFauzmmYtWFh4NaVqelUYEy3StO2jOBxSZmy9arucCtIRBVyKpWnyOCa0GkDgYrnne41sIBxSogL0q9KXnPFQxkzYVay7z95JntV2TeRjNV5Epx01CRlyxVWkirVkjqtIlbpkWMuSLrQLGR13DitFoO+Kep2rtpuT6DSOcnjKsVYdKqSx1tagg35FUHStYsDOMdRslXylQyLVDKTLUR4qzIvNQOtUIYajlHBp4DehpkhpjM64Vfm3Z9qxNQOENbd50NYV/zmruXDcoW/+uBrqtMPyiuXtx+9FdNpn3RQVUNuFqvWitLIEXvWdCeBV+wm8mYP1FZyMjVuLIRQblJyKphuKtXWoLLHsQHJqkDxWcL21BjmPFV5KmbpUL1Yiu9V3GTViSoHqgGgU+OmrUkfSgocelQS1Ow4qvJSBD7OQxzqQeO9dGuoKsIG4Vyyio7h5COWNTKCkO5t6vqkaQHLivPdSma6uzIenatK8y33iT9azHX95XRSpqJDdyu0fFVJoq1SnyniqzR1qCMSePrVKWH5q2rqLGeKz5F+as2bwZBbxkPXS6PnaKybKHe9dHp9vtA4pBJm1YjgVpxdqz7VcCrqGspbkFxDUgNVkapA1TYQ5zUbCnk0xyMUgIJlqlL8pNW5WqjOeKtDZVuJeDWZcNk1ZuiQTWfLJzW8UQwxupDFk01GzVuFNxHFVckrm3+Ws68hrtLWwVoPmXJNYOsWfkyH5flNKM02Oxy08WKqsuK2LmHrxWfLC2asaZUVdr7tuaYkJ3lunOavLDntUiw4oKuQBWYbamgtWz3q1BCC3StS3tcr0pNgV7NVdh7V02jwvuBjz+Fc7ZQkNXd+Foo/soY9e9cdV2RqkPLTcI5OKsQr8tOvgvnDbTou1c1yxdgxVO8jyM1fcgCq82G4oRJhzqFJ4qLaNtalzbgjIqkYiK3izORDGmDmrC5XkcUqoOKl2ZFWQOjuHUdaSRt5yajSMh/ap9uBSsFyLHFMKBjxVjbkUqpgU7iKuzBqRB7050qE7lamMtxMFpz3ePlWq4yV5qJh82aloaNKCTcOaparFmM062l7VLcDfGanZlHFSWPmapCGTcpcZHrXrdibbTNLQFRGm2uU0TS/tWrI3QJzWr4yuVjSO1ZsDuPXilVnzWQ4R1M3W2hnEmoQyEqAQCDxXKWcm+Yu3VjmtR5GtdFa3SMlGJAJ96x7dSpFbUI+7qTVfvaG7GuVGKlwaqwSEIKsLJupOIKQkuGQq1YF9b5dsVuzsAKy5zuYmrghSZiSWki/NmopomI55Na8is2BUbw/L0reJjJlCzjZeT61rQR8ZNVVXaa1NORZGG7pRJgixaJitmy4FRRwIF4qzANtc0nc1RfiarEbc1TjGSO1WvLZACeh71iyjQWQbNsfOe5614V+0UJbKH/QvD2myNeKAdTmZVktnVgQwz83AyeOBXuNqyrndke4rg/i/ot9qmjxXGl2S3s1vKX8oOodhgj5d3y5Bwee2ahJX1NacnFpmP8AsxX11feD5kvf9ZbzGBGEzOHQAYOTx0Pb0r13y68v+BF6LvR1ZLVYgZGLIkTqFbJyOeCR3x+Qr1YLQ9GRWfvNi20XNaduvAqrApHUEVeg6CpbMGWI0qxGKjTpUyVi2NEgFSKvFMBqVfWs2WhrLxUTrVg1FJQhsqyLVV1Aarz1VkHJrWLIZBNINuAKpuxq3Iv41BItWhNmfcgmqjDmtGdOKpSLzWsSbkcVs83I4FR3dnJGpbqK17Lb5YxU0yKykGpc2mWkcm61EsW9wtXbtFWZ1XpmoIjiStr6B1LsFmmwcCqWo2KnnpitW3kGwVV1Vx5LfSsot3LZx1+ApYDtWLdx5jL7hx29a6mCyW4Vmc9657XrdbebapyDXTfoOJkR8TCui05vlFc4OJBW/pQkZcqjH6CmVUNuHpVlDxVSFuxGDVlDUsxZYVqlVqrrUqngUhEyK0h2qCTTZ43jbDKRVrSHVbja3erWtrG0O4EZFQ5WlYdtDBkqu55qWU1AThga0EAqePGKrM3zE1LE1DGWooWmOF4qvdRGJ9rdaljnaI5Wq91MZG3McmlrcYyoJ8YqTdkVDLzVIGzNuRyazn+/Wjdt1qgMtLjrXREzHhflqB15rQW3lKZ2GqskZViGGDQUZt4vFZcq/NW5dp8tZUkWXqGzaCJ9KUbhnpXRW20Yx0rDsl2kVq274xU3Bo2YG4qyjisuOXAqeKXc2M4qWibmir81MrcVUUbQG61IHz7VAiwWqN2pm+kJosAyQ1Ulq24zVeUU0Bl3S9c1n/Z3kYlQa1bpeppdLeJCRJWqdlclmGEaOTDAitXS18yZVpL+NJrn92OM1Yt4WtJY3boabldAkdTaQAQis7XLFJIW4q3bXkfl/e7VR1XUIwhG6uaKfMW9jjb2DYzLVB4QK1bt/Mdm9apzCu1MixR+WM7iARVZpw0nHrVi5QtnFVY4Tv8AepuUa2nLuwa3LdBtrG0/5eK2YW+Ws5SLSCC3Cv0rXsHkgGI2xntVVcZzVmJlBrCSuUmaMbsx3McmrKN8tUI2x3qUTjpmsXEdyw8nvUO4k9aY75pd3FHKK4rsdpHWnWlkbj5icCoWOTUtvLLF9w4HpV620IbLzaP8mVJrPlhaGQxtWkuqMIduPmqhI7StufkmiPN1JZXfikV8mtmLSUkgWQ5ORUc+lxrGduQRVKcSWmUE5FOK1CG2sVPUGpQ/FWTcNnFQOnzVY3cVETljSKGN0xUTqdmamK804qNtIozFl2y1qQSK0dZd1Fh8+9SwybRtq7XJudd4dijSNpFHzdzXE+PNRLeL7C027kBLMa7Tw1Ksloy9xXn3jS2MPjy0uPMyHUrsNc7WrNoM1dZjLKgThD2rNSHB5FaE0hZth7U0L8wrrjojCWrIY4zig7gauCIYqJ46LgUp2JFV8c81fkiz2pkcA8xeM81aaSEymVFMlX5a1ryzYHzAvHeqZg3EL601JCsZmxielb3hyyjlUtI5BHaqU9uImC5zUlsGU/KxUexpS95aAtDW3BJWjVsqDxViI1QthzWhCvFZNFlyEE1ciVmAzk1WthzWlbqOOKyY7ibvLhbp0zXC/EfVNUtvCF9qGm6lBp0kKGQ3Ese9YgpyTtwd2QMY9667xHYXl49tFY6g9kPMBlKqG3p3XngfWuP+JXhWS+0GeKykHmPGY5DKZGEiHIxhSMnk8d+9TGzZrHRo4bwb8StN0nXLK6mmtnsNQjMjyxy7dhA+8YOShPfBI5Hoa9z8N+JtG123W5srj90SNvmDaTzg8eoPBr5+0H4Swz+ONIvrXTrC6heN4dRhjfy4oGC8DCn5vlwDnGTz1NereGfhTDo1+JoZmYQlmtxvwqblwV9T364FTPTY1qqlbfU9afyTbcY6cVFCOlV9NtpILSOGWUyuo5Y/yq8i4xWdrHE3cmj6VKtRpUo4rJjQ8GpFPFRUq81LGTFuKY5pjEgU0vxQkO41zVd+pqWRqru/NXFEtjXqCWpHfrUEjitETcikTcDVGZavMTg4qlKeTWkRMhWR4z8ppJbuVhjOKR6ryVdhpkZUySe57025t2hIbqKGYqcg4p7zeYnzNmm7lJkH2jy+9Vb66Mikc0s53PxVaYcGqUR3M+SaWJTsYjNYWpM8hLOcmt26WsPUBWtioPUq6XaG91GK3zgMeT7V6/oelWltZLGI1GBXkuj3AtdSimPAzg16npeoCaAbWBGK5a9+h0MyvE0MMN0vlgAnriqEXSreuxyNN5x5FUoulaw+FHPJallalHSlsofOY806ePypNuc07kMaGKkEHBFJNLJJ95iRSU1qCSCTrUL9Kmk71C9NFEdSJ1qLNOVqqwEkhqu7U+RjVWRqaQXJQ1MlYYqMSYWoJZKpRE2VbxuTVfT2BuwGou5KopN5U6yehrW2hNzt7YKyAcVla9AIplYfxVCmsRLECrc+lU572S6k3SN9B6VkotM0WpBOM5qqYuelW2NMIqJM6IRI4l2n0qxG1RmkU81PMaOOhdSTAqa2mxJ1rPZyKZ5xB681pHU55xOkM/7vrSxze9YKXbkBS3FXLebOOarkMrmwjZNSiqls26r0YzismUhm01FKlXdgxUMijFK4zLuI8g8VSaPDVqzjg1SkXJq0xECjacjrUzSNIQWOcdKi2kUopsdixvwtUro5FWVBYVDcRmkgMqbK5NVWYEVdul4NZsh21qFhHxTUTJzio/My2M1YjIxSZSLFsNtalqOKyoOXFa9t0FZMosM5AqNZircmpZUqnMMNQlczbL6XfHWnpcEnrWMHKtV62bcBScBKRswPuFWP4aqWSMxCoCSegrTbT7hI97ce1YuxdysvJqXHAqJGwcHrRPIQnFNIlscXXJFKjisxrgh+asW826qsTc6Ww1CNIhHIwAHQmor/AFGBY2IYe3NYF437vrWZJL2JpRpJ6kymXWn3ys3qaswEkVkxyc561fgl+XritGiEyzLJhTUEUmaRwXHtTRGVqS7l2EhjUkg25qG261PKMrU9S0Z9161QZtprRuehrJusgnFaRJkdj4MlV4XHeuU8YQQ3HjWzkaUKYwcA966Twavk2hmY43VxvxcvtNs7+ymbi580BTnHBrF/GzaHQ1Jxi4xkGpUHIqnG4kEUinhlFXeBg1v0Ri9ydelQyrzT9w9aax4oGR44pPunIqRcd6CtFxDmuWZNpWs+4bBJUYrTitJJBkDA9apX0BUsvpTi1cTRSDGQ5apo8A1CileDUqdatiL1t1rUthwKyLfJYVu2MEjruVCR61lLQtFmBeavwdBVeKM9xVqFTms2Q2SpEZHHyg4qp4m02a/0O7tYsiWSJljwxUhiODkcj8K1LVvLbJGRV15VkGAvPrisZJ9C4VLbnn/gTRNQ0u4thdTxzThi1y8MQRWY9OPYcZ716GtU9PshbSSvuLbyMfSrtHQVWfPK5LG3NTLzVZTzUyGoZmmWV4p26oA1Bb3qbFXJi9SLJxVMv71JAwbvzScdBqRLLJxioS9JM4B25qItzTSE2Okaq7tSyvUBerSJuOZuOtQueaGbmo3aqSC4rTFVIqlI2TUkrcGqjtWiQCk1E3el3UxmqhkUnU1XerEhqu9UMhYc1FKOKmNRvTGjOuVrE1HjNb1z3rD1FetadC4bmVj5hXU+FtQ+z/upGO3sa5g/erTsOlZuKa1OiR1mpXyzL5aHOetVI6qW/QVajoSsjBlyCV4ySpxUjMzNuY5NQJUooM2ONNaloNAiCQVA/WrElQNQhohcUi0rkU1WqxhKcA4qjMcVbmbiqFw1VFEsQn5aruWcnHYc053wpqhLcFGJXnIrVIkrXUuSaplstT5SSTUQU7q0sBPHViOooFNWo4+ayqM1pjCzCgSetTvHkHgVVkQqa45yO+EdB7uKEbmoPmpwas1ItxLBVn+4pP0FVZiynDAg11+iW0TQLwORVLxdYRQ2/nLgMK2p1bysc1RHMLKd9aunsWxmsWNgzVrWDhRXZbQ43udDatjFX4j0rFt5veryXAwOa55R1LTNLdxUEr5qsbkEdab5wPeosVcWUZqEqKc8gpgbNMBsiCoWXmrBpFXNMBIl+Xmo7kDaas7cCql0cLSW4zFvDhjWTctzWnftWLdP81boRE0m1s1KtwOBmqcjEnFAGPmosNM2bWYBga1oLldtczBLirsMjEcHiocR3OzkAIrPuF7ir79KS2thcPtLY/Coi7ESZkiIsauwQkAYqx5Cq5XrirCINtNyuQibRJfL1CMN0rsbqWGSDaOuK4g/KwZeCKuQX8wYA8/jWE4czuaJ2FuEZLooBnJyKbKrKpDDBpJLlnug2ACKmupjIoBUD3p6oncyLhfmqS0BBFWDGrHmnxRqKu5FiG6J21lXGQCa25lGKoXMSkGqiyXuZ8UmDir1qzOwFMiso/vFifwq5p8Shj7GqbEWFXFPCinleM0grJmqLFrC0hwoqW4t3jjy2KfpUm124zTdRlaRyDwBWWty0ZzRySsVjUn1xV+DR7OODzrjBPoa1NFgjW0L7QSfWsW9LTXUwZmCp0ANPmb2GkTW8iyyLDD8iKa8e/afmNillcx5ykgOQK9g8PKJQ8zdR0rzv432kWrKlhcAeW4OSBzTiveaNINKSY3wTqTX/hqzuGbJ2jmukExZRzXLeENNi0vw/FawuzKoGC1b1uxrpitEYVPiZoxucVKDuqvF0q1GOalkocqCpkjGKWNRkVaijDMBUN2LsCzFYtoHNUriPdknvWjDCrS4zxUk9vGo6VKaQ7HNyxc9DUaoa27uNBH0qhtFaKV0Q0Os0yRmu30l4VslxgcVx1mvzCt20GFFZ1FcadjRba0rEdKnt48kelQ2yBmFacCAYqG7GYJAMdKekeDU46UwVncTFHSg0ZprUhDgeakVuKgzTg3FOwE4fikL1Dk00k1IEzNxTfMwaiJ4phaqSAsF6az8VDuNNZjzT5QHSvURamyNxUe6qsBIzVG7U1jUbtTQDJW4NVXapZarv3qkNClqYzUzNIaZVhGaoHNSMaiamgI3NRuae3eo5KZRVuKxdR6Gti4asW+PJFUy4bmcRzWjY9BVA9au2fag3lsbVv0FW0HFUrXoKvR9KTOdkyCpKYtOpEMdQaSkbpQIhlNV3NTy1WfrTSGiGWmoaSQ0idasQTtgVnXDHNXrjgfhWbMeauAmRSE7DVCUEtWiw+Sqsi/NWiEykyc0scO5ulXBGu6p44l4ptiK8MNW446njjXFTIgxWVR3NqZUkj4qpKlakqjFUphXFM9Cm9CiU5pCnFTtQFyKzW5q3oW7DVWtIwu0nFUte1aa/UI3yoO3rRIoxVC5X+ddVOKvc5auxXi4arsU20VTUYp3au1LQ4ZGpFebaspd7h1rDTr1q5Cx2ik4olM1BO2etWIpTjOay42NTLIc1DSLTL5kNOik+as/ec1PGTiocS0aAYEU+OqKsc1ct+1ZtDRO/C1nXvetGT7tZ10ODREpmFfjrWNdIc1v3YBzWbMgrdEXMjZzSlcVbdBmopVAFUDGRjmrkO7GBVaEZatO2jHFKwH/2Q=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032" name="AutoShape 8" descr="data:image/jpg;base64,%20/9j/4AAQSkZJRgABAQEAYABgAAD/2wBDAAUDBAQEAwUEBAQFBQUGBwwIBwcHBw8LCwkMEQ8SEhEPERETFhwXExQaFRERGCEYGh0dHx8fExciJCIeJBweHx7/2wBDAQUFBQcGBw4ICA4eFBEUHh4eHh4eHh4eHh4eHh4eHh4eHh4eHh4eHh4eHh4eHh4eHh4eHh4eHh4eHh4eHh4eHh7/wAARCAHdA1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ALhKytVb5T7VoSSYSsHWpuDivm5vQ+kirnL67cFXwDVexZixb6UXkTXE4z2rQ021HynHSsTa9jX0iLKZI610NpEuys2wUIgGK0fO8uM/StFZGU3dlHVZVjD4rgtc1LZKV3V0PiK+8uNyGrzHUL5ri/wOgoepcEdFY3XmDmtS2kBYVydvcFF+taukzs8uc8Vlyltnd6aoeMe1XZVwtUtIYeQDV24YNETW8Voc8tzn9VumjJUVkwyYYOeuataud1zjNUgMSIlUCRpSvmKse5G6X6Vqy/6ms6VcB29qoVyjCf3hb0NWM7l571WXCxs1Q/a1UqvqaQ7mpIo8jFZlyvluK1I3V2UH61namMyuV7CkirlAlppsZ4rd0uNfKya560DZb610ukxN5K5oYkW0jVfm9eaytVkPnKR61tXWFXA9KxbtSXDY6GkhjSm8c+lVJl2I2K0IhkZxWfqzYVq0RMlqZkUnDZ9avREGOskP0x61ehlYYptDiPvhhVwOSKjsoSvzd6sSfvWVFFaNraBFy3pUNl2GRTfLyegrmfEFzlm+bpmtzVJFt43YdK4LWb7cXojG7BuyMbVWWUsxPOaseGrbzbheOM1l3E3mEqK6zwLaNJcL7GtXojDqd/otniKPgdK7jRtMRoQXFZOl2aiFWI6AV0dtdRxwgBq59DVvsJNY28ZztFRhIcFQBmi9uGkHyntWNJcSrNgtxS9oCjdamjBObe6Vh0zXdabqMc1lhsZxXnsMiSN8z81oW90YVIEmK0hUsZzpXNTWofmLJXH6s7YZWFdIt8JI8O2T71i6pskd+lU3cmKcWcHMkq6kNhIBNdrpKfKueuBWGYkW5BYd63LWRdoCVzz3O290abfKKkhOUqo7HYSetS2rZQVAiyehrPuz1q+x+Ss6670mMy5m2ymq8960YNWLnaqsTXP6pdKq1gviPs8qp3pImGrSLcDDmtWK+kki++ea4dJy9yOeM10VvNthALcgV0ps769GOmhsRy+XyWySatNqBiGN3A561ysuo7GO1uaq3GqNyzHtW8ZtbnHLCc/Q1NY1397w3A96zv7bDRH5jXGavqvmSFd2OetZDa35IIDbq2cnY1p4CLex0+uaqRJtRyc1nPJ5gDSHNczJqT3V0jYxzWuZSIT9K557Ho+wVKyKWr3USKy7uawomXz1Z/m5p+pvvmY56dqkj0fVpLR75NPupLWNcyOsZwi/3vpVQjpobTnGmveZeluvsYS7twPMiZXUH1BzXYf2Yqra+PNJurfV0ilWe8sVJEkZByR9K4hirWSnzAQRz7/WoPC/iS98Ma8uoaeyqhO2eJhlZE/iB/DNXTVzirVpQj7j06+aPs/wJ420nxj4fWe1iW32xKs9scbduRwfyrw3426lf6V42l/4R+9ujZOnyws5MKjv8p7A1U07TNTjul8Q+Fxstb6HebeEnackZyBXofhDRLLxXB/potMgeXNHIcSMO4FdLqSqJQ6nj0sFh8tqvE3vB9N7XJ/hTf2nji2mVJSRaxxxXW4YBBUg4HccUnj3wSvh5f7Q0W0A03KL5StkxOc5f8ag1DwnqXgbXNJ1rw80/wBks3la7gCrte1x90kDLMD0rp7/AMfaT4q0VE0KXdBcQ5l8wAMOSMEfhWyUXHllueZKpVjiVWwutN7+XqeOt4zvPD5ksbGSOGwupdt5MFPy9vkOeAMfnmmx+Ez4jZbfT0SZp0ZluWBb5TzuJBHrWZ4s8L3ttqUMNqs08EmWwEO2E7jwxHAHeuv+F/iS38KyvYXwkewmwgnGMwuTyP8AdrCL97lnsfS4lKnh3WwmsnuZmhW8/wAPdc1Sz1WZfsBJdHW3BVV9dx5revnhvbJdUtHF5bOB+/h4O09iBWp8adX0ez0D7Fd241NrplEcCSYG3PUsOnrXjHhLWNS0HXwdC0+UQXOVNg8xeM8gZP59a58dTl/y7ZxZfKeIg69RWfmep+GtctdGSSG9tonaSQCMzLnIqj4jvn1K7dJ2jUK+EVVwMVueJLa2hupbW4jtpiyqP3QyI3IyQG9RXOXkcbeRahmgli5LS8grXle+nyy0Z30JUZy9tFasztPtVt7qR2nlieEFkx90n0rN+KWprrvhmCOfT4xNauVklQ4yjD/61dh9ikuLG8h3wh2kSIylsdRkNj07fhXL6lpFwbO6sleJ9scgkdeRle4rqo80Zozx0aWKoz5t0jP+BOnJr0n9myNho0xlh028f0qLW9Hnj8TXdsswZY5DEGU4J9qwvhhrF9pOqSTwyukksZ4AGWzx/St6e31SDVTfeQzyI4k+ZeCT610zi41WcWR1Jzw7vLTaxbl0i1hv9OgSRLm4kQr5TuQIWxw5+nWsvWdP1CbU47i4s22m2YRgyAq2P4q6WBpIfDV5fQ2sEbF/Lma5U/Mx7R1g2Fjg3Ec1wpWOM/6xiFA7gVXQ7aVR82juUn8PR3mgfbrjUoo0iUhbfZ8xPtVLw9oNpb3jXevKosxCdiOdhlPbFbumyzarG2kaJok2tSKyjz0JAgDHGcV6z4O+C0y2A1bxNIdS1BHVoLWVzshUeozitaVKc/hRGKxlDBJvFS1ey6mf8Dvh8viqYaqkT+HNOtyYDbqA73i4Bzk9Bzj8DXumqR6D4R8Oroei2iQ3AjLWtvGOr84Ln3NeP+MPiJb+GYY7Lwr9kldQ0c88R+W2kz8ox3/irZ+H9vqHjARahDJLLFJiO8beWZJAecnsuMED3NdMJxh7kFqfM5lh8VibYvES5aPRHF6jqPiTxb4hS1aaT7ScWv2WBmRAyjkH3J6GvZ/CfhS9u9Htf7fu1jvIlAnjtzhZMHG4t2yOD9aueJI9C8C6BNqheOMxhnldwpmuSB6nnPpXgt18RLnxXqN3a/2xeaN4duIMtNE5R0I6oD1LHpmpsqEved2zS9bN6X+zRVOnDrbX5HoXj66+COl3lzHqVxbz38ZDSwxF5HGPcECvPdb1L4N+MbeTQbmG58PuygWF+6lUhk/hbGTwehqX4Nz6DqfiR9LvPD3+hzxkWSupkubwE43SN/AuMmu6+Lnw/wDC/hGxtfEuh6NavcRyqsltOnnJKp4PB9Keso86tYq9DD1FhKsqjk9m3Zfd2PjzVLKXT9XutMmlime3lMZliOUfHRgfcYrpvCMCRHew59a6v436To9vcRXFnp8el38Dq80MIxE8UgyrBe3IIrkdPuFggzu9fpXLJPmse3hKXNG51lxf+WBGpqfTpvMIOa4s6kGlBz3rodHuiyhl610QVkeg8O1G56d4bijKLkDNeqeD7GLarbRXieg6j5TIGbHIr2zwNdLLaoyt2rqpu7Pi85hOKud3bqsaAAVI8nHtVZJDio5pvlrpPkbXYs83pWZqV6sMTNmn3M20ZzXIeKNQwjLu9aiUjuw1DmkjF8R64WkZA1cTfXAaQsT1NLrl4qux3c1yt9qQGcPXLOR9lgsJyxVkReLrpFtpOa8ukk3OWPU11XiW7NxC67u1cbI2DWMkfU4L93TL8UKCEtu+YiqfmGNsg5wai+0PsK54qItTSLlVN6zvdyDmrX2jPWuXjmMbZWp/t79DS5Dzq0ObVG+0y+tIJvQ1hLejI9af9sb+8KfKcXKz7YvH2oeMVzuotuU1u6i37s81zV7KMEV5cj4iJRhjDyHsa2LKFVUAdax7RwLg5rXgfLjb2pJFGirBWXFQ6jcN5ZwTT4/u7j1qhqcmFYe1OQW1OQ8S3knluo5rmbKz8xjIRzW9rZVn2jueaLO32x5I5qLmiM5LPPsBVnTlb7TsXgCtBYN3A61e03TsOGI700yZPQ3dKO2AA1aupcQmooI9qhRSXg/dGt47HOzm7nc1yW96jibddj2q9JCNpbHNUYE2SMxp2GmX7wqqBQcVQvCq2h55NRX92oPJqk10JiI15oAZKxWHpWSrlrwDsK37uL9x6cVkRwbZS+KEOxsaeckbjmlvYxtc8ZPSoLHJPFW7lTtFSyitZWXyBiOprcsECrVWP5YVHapoJ0UHBwaRLJbn75rGuJD5+ztmrktyzMe9Uph+83Yp3HFE0rbUXb6Vk6pu2HIrXtgGfB5FRapArR7cd6E9RtXOYSPgHHerUKljirk9sqRKAOtJbRquTg5rS4JWF09Ga5HFbc3yR9KoaWB5+at6nMUUmspblHOeJpvLtHJ9K82umaRmPOK7fxVc+bBtyMGuMmXHStoGc9zPt4czD616N4BiUSDAwc1xFmg84ZHWvSfA1thlOO9OpLQzgrnc3MzQWm5eBjtXPS69NE21mwM10t9DvsCuO1cZd2RaQqRxXI1d6nRFI14vE0WNsjY+tK2s2sy5VlNcLr1pMmfLYisW2uLy3baWJFWoXWg7o9Nt9UX7SMPx9a34ZWeLPXPSvHIdYeKYFsjmvQ/DWrpdRR4bPFS04lWTV0dTESIiGNUr4N1BNT5LEnBxTXXemGq4yRhNMx2AkLBmAcVY093U81K2mTzNhIyffFTiwkto/wB4acoX1LhUWxJPPvT0NWrBv3eKzcAvtXmr2nErkNzWNjQ0SflxWfN95qvuw+nFZ8jZc4qJDWpia3LsjPauK1Wdmzya7HxAPkNcZf7e9ZxWp91kjXsirprFpNzdjWld3hjiGDWQswibApskwnYBm/CtOp60oqTJDflpOcUy5uC8bHd2pVtVY/M1V75UjicLwQOtdClcy5Unocjrssm8dhnmskkmtXUpkmOwHBB5NZtyFD/J92tk9DtSshkcvlyK3UA10KzK9mfm5IrmV64bpV2K5IXYDxUTg7aHLWmV71XWYsD1OQeuDX0Z8JviVo+saBYeHdat10y4jJtm8mBTHeJtGBLxzyehr5+LKQDtGcfnVKS6ktZhJD1JxtHf6e9a0XKOx5WLhQxdo19l17HU/EPwnrnhnUJXutLuILG5mc2rEZULnIHFc34d8Pa14kvDa6LYzXbk4ZgpCqT1z9K9l8O3nj63+GyXWv8Ahm41zSGYG0cuTcW/uV6suOMV6h8Gtf8Ah3/Zt5/ZF7c6cZFJvrGS33tG2MEhsbhz2renGPNueXicdUpUXyx5rdVqv+AYXw88LXXwzsZGm8QXGp3ckAxpqpujj9RirXiWHTdWFjcaOv8AY2tswfhSqDnk4FdZpl5onh+c2cPi7TdRvJmeUG42I6RdlPfitHwrBrWrakJ9Z1rwpeWp3LHHasPNCnp0703TnJ2PNjjPZXrS+93V/K1tTkLvVvGGiXts3ia0DWbbj9stv3iR5XGWA9RXj+oWmpeH9Te88L3Nrq1ld3BdLlIwSju3IZD0GcivoK88EeJNJ8QXmp6XrdrBom3It8ly7/3SK87uvCDW99dT6h4X8V3N3NunFxpKsUkz2K9ePQ1M6c9EenluY4VKUk1qui0+afbyfyO+8Dapoeu6bfeGprb7Nq8KBNTspWxI5ZQd6H+IEEY/KvFvjPoEngu6kFkr3VgQMFySYSegcV1erwalovhNr7VLZZZL6MC0uZpPsuqRY+VVXoTjHT1rl9A16dp49N8a2twbQuUkuL+0eTb7u4BDHvzV1ZqSUZKzDK6NSjUniKU+aHa97+n+R5npeuTWtwIZJHuop3AlZyxdc8Haa+i/gxp+kW+h/wBrWssNy0oZS7KC0X+yM/r61w914d+EbatNeaH4wvi3zyskdg8iIME7UIXirHg/QPErK2uaHaz29tBukhnu3SG3BJxuZTgngms6KlCWuvodeZyp4yg3Fun/AIk4/mdB8XNFhfWLaTw7/aDavdSI09osTNbqv94dg59etVtU8M6jY5/tOG0tZ0iDCKa8QMF9WHbmr82qT+EtF/4SG68QafqesXBeF57Ar5Qz/wAtAV6bRmuS8F2cHiLxBD4k8T3hk0yGMzQS3kgU3j7sBnJ5ZeoweKyxFCnVnfqY4OpiIUF73ux2fVvsttDqNC8BeLNbsbiWHTw8tyRG9xNMPL2AZDL9Aaytc0O78F+LIvD+pafHqMeoWbCBkR3VDyGYnua94+FXiLTdW8OXF5BcafhLl4wsZBaIADh8fp7EV4p8c/HM03iPXJtP16901rWBLK0EiFUVmG55VbrgggA+xrd4WlCCknqeXhM0xmJxU6FSHu2fc+eII5dD8UR29zI5kLeUDKhjO08rgHpjPWvYLuINpiw3Jmt7hRmaWOXcs564Vu3FeY6VqEmta/YrrdvJrgnuEjEkkuZnC4XGTz0Fe0eJ/Ad4k9paeDfDmp2thqCMGs/tG7yyoyW3sdq5x0zzUuLqXlFHfhqUMHNUqk9Hrft5amNp/jaw03SUsdakS+jtpfM061ZQyh+xkPfB9aw9esPGfjkXGv8A9nxaZpe5YkEI2RsWOBgDr7mrPhGy8I+FfGt7b+M4VuICqxQQ7RcFWz9/K5BANfQ+v6zoei6JDcahFMLS6QRW1tFCczKRyFUDjinSpKonzS2NsdjP7PrRWGpXc+vf0seTfCWH/hBdTmlaKGOG6kVbiVmZAVA+RQWPU5Zv+AV2niT4lSahE0PhuV4VGT9pZ1bz1B28AdMfNn8K8F+JGqalqGrSWbhYtMafzrGF4lR8YwN2OSRzjPqa9A+AfhO+vG+06ustpokiF4pgwDeZnbwOoU859eKdOtJv2dPYvHZVQhS/tDFv3u39dSfT/hvf69fSahp8sVhamYPcu7fu0kJy20epGG3f7WO1etxa74d+HWmSMkUcFlj/AFMUWWnk6byepzV3x74w0L4e+FzBPGZZY4AIbJG3My9FY456g14Xe6D8Q/Gerw6v/ZtzBY3BjuFOV8uNB/FzzwB93vVtKk7U9ZdTyIVKmcQU8ZLlorbpcj+Iuu3etM2veJ7drqR3K6XY+WwQKTxux3FZMHw98bXPizTYtY09tLsLmSNYsfOkQJGSuOhxXQ2fhO+8TeJf+Jhe3htDJtVMsj7BwXKr0yc4FfSlj/wj/hjTkW32woQP3ZYtIzdADU08M6l3PQ6sxzf+zowpYZcza2S0Xp/wxwPw90XS/AMeqaxcX/lWfmeXvkX/AJZrwPqTV7T9S/4TrV7e+gXzdPQtkgfdUdI/941xnj618R+NvEq21hLENB3KzRkgCAjghvVj2FS6/wCKNK+HWiW3g/Q2kiutQYgsH8x4AR8zuT+h7VcZqLta0UebUwsq6VVPmry7fZXn5nmfx/jmh8ZarqE1vFLpt5LDaWbHG5ljDEkeoy2M+1eV31jI8XmaervFnBj/AIlrqvHeq6dr2pqbe6kijsA0dmJ3Lbl/iIY9yc1z+n6hKrpOzMQvy5bgcVxyqJzbR9HhpVsPSjzdFYwkyshVlKMpwVPUGug0i8WJApbH1pZNOh1iV5beRY7uQkgE8Oax7m3mtZmt542ilQ4ZT/SuiEj38PWhiae5151tYmjCSAnIr3X4Pax9qtURmGcdzXyuj/MPUGvYfgrrJiukhbPNa05K55OfZenhW4n1NGf3G7NU7u4CDmo9MuPMtAd1ZXiK7WFWyeK7W9D8vp0vf5SvrGqJGh+bt615x4k1kNu+cnr3o8S65gsqtxXA6xqe7d81c05n1eX5fb3mirrmpFmbB71y1/eHk7sfjVi/nDkkHtXMajctuK5rO1z6nD01axJe3pYEA5rJmINKzc9ahlbFI65NRiNY0wtTS1NZqqxwyqClqTcTTM0ZNBi5MdRTcmjdRcVz7h1JmEZrkNTeRSxXnmuk1S4Xy8Z5NYs0Xmr0rypQR8DGRm6b5rvls9a6iwhOzJqlptpg/drorW3xEOlSkW2Vm+VDzWBq9yqls44rd1B1jDL0NcJr1zumZQ1EwhqZl2/nXZ9M1cR+gFZ5ZQ3vV+1TcRWdjU1bCHeM10On2vyDis3SoflAwa6a1RY4OaqKuZSZTnXYARVO4f5SDV64YM2KzLvljitkrGTK0zKIjVMRjy2ai5kI4qVFzBjuaYHNaoCScdqpaSSbk5zwa1dZ2xg+9ZlgyqS5xTvoEUbsxWReRjisy62rwvU1Y85WjJBqnFG09wBuHXvUGljTsLcrEue/NWWjLuFxUpURxog60RTxqxJ7VOoCSj93jHIrEnmkUnHetcSiUsR0qldwZZMDvzVKwDrRWZAWJ6U26bbz6VcVQkZrK1WQeScdanqWi3p8oMoHHNWrlNx9qxdEYvJznit+JSwLHpTtqSZepbVRRjGKpRTqincKs6y2JAAa57Ubgj5F61aHY6HSZlZi4pNZuxtIrO0i48qElqq6nchlZs8ZqGncEc74juN0gUHjFc3d3GzFX9XlMl4dp4AxWLfZY1vBGcy3pUpnu41zj5q9f8HARhd1ePeHl23KEgnntXsPhzPkxnvRVRFLU7C6uFW2I68Vy99IN7Y9K0r+Y+VtHpWBOzNwOua5mrs6I6Iz9QDypuxn2rEnhBblea7IWw8tQVzkVN/wj6zR7wo6UJuLKdmedXNqmDxWj4Zv1sZVVmwPetDXdBmhjZ4lIxXJ3XmxnG1gw9a2Xvox1iz2bSNUhugNrg+vNblrCsx9q8D0TxDPY3AV2bGetev+D9cS7t0PmDJHes+Rx1LupHcQeXbw/MABiua17UoXJjUc5roliFzbHqeK4TxRYzQXBZMgA1rJto51FRkMF75L8jNXLDUU38msFN0kR3Md1ZF1ezWNwpZvlJrmcWmejTjGcfM9IluFZAVaqiSFnOTisbRtQN0oXdnitANtJpNXMnHldiLU4/MjNee+JpPszMfQ816Fdueo6V514+XazHsRzWS+I+y4fqJ+6zmW1SOST7+D6Vbs7wb+MHFchISHPPQ1YsrtkblzXU4H09SmlsdzJdkxbuBWRqd1JJC0ZOB61RXVE2bWes6/1As21TxSUGmc8IalGU4dsknmgOvklOh9arySZJJ70itWqN3UWwktLA3PNOA3HApUhbdhQWycLgH5j6CrTOLEJWuOeR2ZIY43d3bYiqMsxPoK+j/gX8EobSKLXvF9qJb9lEkVs3KxL2J96ofs/fDX7DG3i7xFYP8AaU/487eVfuj1x+te2rreoSwCHywrSth5FHQf3a2g0tz4zMcXUm3Cjt1YzSjZ3OuO4VpEtxthEfAUisDUvCtle63Pr1javo+rS5Rbmxk8t3Pqw6Gt6eGWFJJLO3YlwAqIRkc8sa2tNtUjWOTyTuIBI3d/rW8KbZ5FSv7J80e1jh9ZtfE9rbH7Rf6JrlvJAyO15Y4maQDO3coOc4xXK2UPjDQ7aLWNY8AeFdWs52DGOLEUlvGD2Bxk16Rru6UrbKzRLFLuVwcuzH0Fctqmr3M07aS+oLe7gHngU/NDtOfmPQA4qpLW9zqw1SUocvKrPfdflaxHqWq/DtYhHrHw51XT4kQXYMKCRGycbv3ZPSuf/wCFgfDfTdVnhtZPE1nDkSx3NpfSIGOBwA2MfSsHxp4le2uZ57W+EFybd4Yo2H7sKSMoR19wcV5VeafJc2huJFuDK0oXyLdSUdMfeGehzmuedZ83unt4LKadSm3Ucrf4mfWtlqWm63bWup2HxHa2S6jXy7DUvIuSDnurNndXMeNfAt9JqFxcReKI9O+0r+6vLeX7M5I7eWcI/wCdfK95EVMW3z3aJyG8wbGBzxzn0xVEap4ikjeCC9v7hIVJCby/l81qq99Lfic8cnlh5XhU0f8AdW34M9m8c+C/HGl6PJe3mkv4ghkZ9t3ajMsnOQWRMgY/WvP/AA9e6Pcaq9nq95crHsZWsvLdPnP8TA8Db1/CpfAnxm+IPg1JINNuYp7aUgvFcpu+b254ra134maP40szbeLfAFnLesnyahp8vkzB88npj1qHCDfNsddPMcZTh7Cycfmn+P8AmZnijTdJ0ywMOjX8UTXeI8PNwqYO4kducfnXSaiIJfD2j3bW6YXTlEjSYkiLqxBC8+mDXN+GrCPUrsaH/bB07TtTPlTHV4QPLUfMNk2ducgZyRXaWH/CeeCZfser+Fb670WfdFb3WklbuJEIADHy92OBn8aiNL2kW0dVTNI4epBT0a89D1H9nu3vLj4Wzz2Om2W6aaV4DhV8zoAJCOBzn3wBXzn4+bVofiDL5jSX0EU3zFfnQuOHCjpwwK/QA96+lfhL4tso/AmtJDLcu9uzzLIYmj6qEXPmKoByteMnwfqSeIhZiSzvNQmzcFbh9yiWT95t3rkZ+bP4iuicFyRR5GDrSWLr1JadV5k/gu6+HIuor3XtKvrC9tLZbie6sbgxEHcSFeI4LH3r2qz8QWOt6VrGlaPNexS7VSIvuhcuwygDDnJyOlcXF4p+H8k1xp/jLw//AGBqskZgmXUbXCynbj93Km5WHQ+teb6foOmx+b9n8UT588MjRTjCBPukMSGyMelK1SnaN00PkwuYuVTWMlt1XyR6pY+GJI/EGj2+qaBJa2iXQmjCRCJdxPzEHq+4E7lPqa6Txx4D8P61oz6TDLPaqJ0uEwxZo0By6oTyNwGPbNZ2keE/iHb28q6P8WGurS5QbEvbMTGJSMcEE4IBrK8LeL9d0nU7vw54usWliju/s7XcMRfchBBcrwVHPbNaq0VaUdzz5PEVqnPSndw6K6/Bnnmt+FJ11+SPwzFqMUDAkPIfNmdFIBKjqpBPIbBx0r1fSPBfjW08FwW+ofZZtQs4vtEF4kxaWZ85WN42wCACvPvXQvb6AYJLu0jtZ9HaVVa8tZFkWRgQSrDOVIx1/A4rvF1vRhAswudtuIfMVuoGB0z68Dj2NKlQpxb1sLMc9xVaEIqN0u66+Z8yePLDxlDcWWp+JZrPUPEtyPPFpBG4aGNMfKwxjaCTk9Oa9S+Gfibxfd6CZdf8LpJLIsjWM6bTAsaqCAzISPWtlI/Durak10ILVjLGZixyHDkkHOMgHAHGecjpXoNhLp1tpltbx3Fr5YgB+Vgq7MfMfQD2oo0FGblFnPmOcOeHhSnRV15W+6x8m65r/jpLE6ncQanomm3E7XCyxW+6MfMeBIOcegNdD8CkbxTe63bXviG4FhbkO8sshEpk/iGDyAVySe1eheKPCU/izxPFNe3S3WnDIhspnVolhbg/ukJ6j7rHoeSBXb+G/Bek6Xomm2X2YXE1nGuLiUASSEDALEcE496zhhW6nNfQ7MVxDSWCVFQSm+qW33nnHjD4maAmn6l4c0SY2HkRiO6vbmBlZT/spjczgZOSMe9fN+oPfatr0un6Bp+r6ilwG8tpbdjPehRknIyFX8a+hPHXg3Rb66v9Ji0WKcxyk3Os3B867Ibk+WBwwT+JWIO0HaGPFdX8NPhTpGjaWby5kuFvdQtwlyEnLRqMHPl8AgHjilOhUqys9isNm2CwGGcqfMpy6Ozv530fyPj6DyXVYNUt/s4iZsxujBt3QjGM5GOlRw2MzTvBGs02/LRxojHpjJII4GCOa+lfE3gvRHv3tdFsImvQ7pNqDFz5bEYTaiqSyHJG8ZAIOcV3Xgr4WaZ4YtJ72W6uJbma3ZJDcIHMQZVBVSOo3BiP96sI4Kbl5HbV4iw1Oip3fM+lv+HPjGZvMu4xaQOJEA3fZ1LEH8K7u08Mat4y8JNfS6RcW81rKYIbxlGLgj+EL94n8K9/sfhtoN9fLajQ47GyWNZHlLbZnKswYSDptbgjaSeucV1moXHhTw3o0WiafLp1jHCBMIgQ3lLn72M9+eevtW9PDuN+Z6HFUz+EZxeFi3L+ux8baT8NvE11ObWSymt7lvlWEwO7hicLkIDtBPc4A7165p/wl1LwmIrxNRido7VZ5Tc4iRWxkrnrXuWgXfhzTbZ72KbzWxnzQhZxGTnO4jkc1zuu/ELw5cuJHS5eJJTCieSGDDGM4z0qlThTWstSq+fZhjp8tOl7q30Of0HxBqkOuf2Bf6QYwIWle5jkykeB8u7Pr2qv4v1IeSfm7Uz+0jtur6Vk+03J3PxwAPuqPYV55441xsMFY8+9ac1o6u5FDCqtXTjGxz/ibUsO53/rXEX2rB3KmQ1DrmrSTuyhj9awGcs2awbV9T7ajhFThZl+61Fmyq/nWZI7MSW5NOJqJzzTZdlBaDWY1FIeKcxqJ6UTlqTYw03NOK8UzpWljilcUU4c0zNOBxRYIsRjg0m6kc80maLESlqfYsUn2m49QKuCNQRVfTo1VDJVpWBbNeSm7anxHKjStEGVwv1rUwu0Y9KyrCTca1P+WWaSZL3Oe148MAa881WGZro7VJGa9J1GLzHNYkmnq0hytQzWOhxttayvMMocVt2VtICuQK34tLRF3bRUckaRHpUspF3TU2wjI5q5JcEJ7VV0470x2qa7CrGVzzVxZnJalXz90nJqO6XgnpxVaJsT/jVy6O5PwrVEWMSVMyj0zU8x8tB24qeSEBQ1Z2sXAS3Y+goBbHMeJLv5W2tzniqdnJuiAPXFZ2qzmW6EeSeauW64IUVo1ZCi9TTj3BD6Yqxp5xMCajEMnlhRmrlhaSA5IqLo1ZeSXdk9cVn3k2CMdSatZ2KwasjUJFE0ajqTSJubWnjAGR1qS6A357CoLJ/kX6U+5f5aTKQ2Vy0ZG6su+tpGiJ5rXsITN9Ks3VoBGQBUoZkaBb7GO6ujSL9waybXELc4rYtplaPFVuRI5nWYD5u70rlZF33jbugru9ciGGb2rhLk+XcOferSBMuDAiIFZWrTCOLaOpq4blfKrF1WXzPpQlcqT0MiYbnZvU1Smh8x8d+1WxHJLIQucVds9MkaQFua0TSMXqW/DGlK5UleRzXo2jwtGqqF4rP8MaWEiDMO1dKIlhjLegrCcm2bRVkV70cAVDFajcDtyKgu7jfPt3cCtK1kjEeS9SkwegSRqkYbHAq3a3CqoHf0rNvrxRC31qvb3Rdk2+nam9Bas6Sa1W8g+7xXE+IvCTuzSQjn6V3+ihjbgtn8a10tY5VOUBOO9RG/QptdT5s1rQ5bZiHUg/St7wLqP2Mqsg+XpmvSvFnhxbhH2RLkjtXnF/pEmnzBdhXrzW3OpKzIS5XdHr3hbWIbjEO8Ve8TWSy25bAbivJvDN3c2t0shdsV6fp2pLfwKp5OMc0ldaBUV/eRwkqeVcnsM4xWb4hsjNbF1x6g13uraCZAzovJ9K52/wBMuYYjGUyCKbTHSqcsjl/Cd1JFdiFmHFdm0mT9a5C10qaK/wDOAK4NdTb/ADQg9xWE9zrqNSWhPMNyCvPviAcZ4r0e2TzK474kaczWzsox8pqLe8erk+K9lVR41KwZiQe5qLOKidijsh6gkU0yc12KMj7x4iLVyVcscL1zT7iGSJAzVDGxVlbtmrFxcxtCRyTRyu5lKpoUWahWHrUUjYFNRueeldPJocDr+8Wlc8GvYP2fPALeI9Q/4SHVIyunWhzApPErV5h4Q0G88T+IINHs+HlOXc9ETua+2/Bnh2y0Tw/Y6LZoxjtbfIYfxt3JqY01KR5GcZg6dPki9WSstwSJLqXyrdF4jQZIHQVa0vT5HAaNsoBuZD3z3PvimWVw320rP9xxjysdMVu20THzNseyNsEV106avc+Pr15RVhlpZx+eP3ZEajJGehpZGMbyLGpCN0HpV+3Vvm3KB2+tNa353Bgh9TW55rqXlqcpfWN49xm1i3OyszknoMdB71xOs6fHo0F7qfyW5vFBkilGNzAHKl/oa9Q1iy3ROwklUMpG6NsHpXjHjGPVNR1p9NvL9ItNhk4Sf6ffJ74rnqpJHuZZKVSVuayW5xTWE8mmSeI9Rgnli3fZ7GWFAWiy3VgfvDPA+lcuthNHq8upatdy3j/MrwxuFWAgkYbHfGDj3r2CHw74eW//ALOt/FAf90WZVnDRwSccgEdxzisHUvCNxPq5tdBlt/InJee6nGEDIB+8PHfkY56ViqTep76zGMW1/wAA8X1SK4KYZQbOSQIrMwC5AyTnOepxn2rJilkt5bk28VzGuCqmH7jc85PcfSvXvEGimzMcthp9hKkbuty8isweaTlQoOBsP0rir20WSG3Mls1xOuRFHA5RcN8zZXHAUkj8KXLY6YYl1Vo9DgBGPtOAzM/3gDkBh+NaVmpWSOWNlLI2SD2q5r9hbSDy5IxayxNguZCWb8B+VZtk32WQLD5ssLHB3p82aTfMjOrSktT0Dw7qVrLprWN3As9q4/eQSDcpb+YrobGxvtLZr7wf4i1Hw67AYiimLwn/AIA2a81jnktGeaPJTAOK6nRNdFxAEGWVhjd6GvNlCpRnzQZw1ayvZjdd1vxsIriG98Q2epROSJImzGW5zxgcZ59a6P4PeKtPm8eRyxzxaaIbUp9lnctk4wQvGHbjO4leCBjiuNvIWt5Q26NpHfILrnNZDvLa6mLiG5t4Lgsw8ySPIX8q6cNinzpTFLEuUJQls9D0n9ofXrHUbvQdOtZ4bySIsxXGSmeB17YAry7XvD9/FqE91aMXhba4EYYYU9+eKytb1CTS9Tmv725TUbiYHbMi4VWA6CrHw41TVL6S4S8vrqeJIxtAcDBJ6cg13VZRknUexnRx1HDxjRWrOl0bxxqWj6Nb6fPqE8Q81HJtrg+dsBGQMjGcVpf8JlJqerTX8Gr+J3+0NsZ1iR269Oo5rsPB/hLwvqlms2saOlyypjLOUY5/3etdm2h+D9FhDabolpb85UbnLZx9a56deFRW6HSsyjGekdfRHj2taxr01r5unw6sbFowQz7VUgnBYomea7T4T+Mk0O6lfxJpd5DZ3Fssck6zfulK7isjRNz35wab4i8bx2hGk6DaxzTYCP5UQ2qM+tcbqisyNca5Ncz3ErhVETAKnpxW0afvcyZpVzFV6MqUoLXtufQg+Kng6z0uyk0+LRtejucq72czQXAb+MmJl6dO/NFjrfhLxZP9l0jxNq+hfYlLXFrc225djd88YXvn3r5x0eK0j+0uumxO6SqBK+I38ztg/wB0givStH8SDQrme5DTWjmJItQjkRZmuGOR5QO37gGDn3rRpt67HlLD06dN8l+fvf8ARp/ker6P8M9djuotWXWY78vGyq1tdERgEfKwOOcjHHas3Wb74iaLDDZaXb6mLiQ/ZVkl2ukWTjGQeMdQTXN654ka20t/+EfvrzTJ7OFbOWa1mxaznqu1DkgjOMjA4rY+G/xF1q6g1OO91/RNlqqiy+1RSbrp8cK7ZwpJ4zg/Sk+VPljdEKOIcPrFVRnbo1r+Bd8Nal4uH2O9nuroWrQlZT9jJaZ153Hv25OOmcA1c8ZfEbxHBaRafprvHfTxeY0gsmCxRA8suM4b2rc8XfFi28O6fYSG0024nuFGPs9+GWH1428VD4b+I1vqtrcXcraPZXSyxxGCeYEnJ+bBA6Y5qrRXuKepyWqS/wBoqYZcvTXT7ir4Ul8bXH+lSxTQIQGjVLYKFJH+tLE5KnumBzzVfVrX4leIZzDb/bLdEuDuFxKiJwB8+FJIXrgcmj4gfGD+zNWGkWE2neVsZmuEkZwcDgDjH4VBpXxf0SHTrKe6124VxE0l4iWe4kk4TBPToam9L4XJl+yxkEq8aEddtL2Oq0/wZq+n2EYl1ICZVf53lZiHJzkeq+30qvpXwuM92L3VdeN2rqGmSOFRlx0+bJ+UemK8Ru/izdapfy3UmsavcW8Vyf8ARsLGZEzyOBxxitS8+NOgxQX/AJPg/Volu0CQ+XqBwpUdT6ZqVWovdHRLBZlTfuT1lvZLT77HueseGdDuhc2TX9wBIUMmyUKI8YwM4xg14F411HQbTxnc2nhlpfslliNyz7t7dyK4u+8fPd6Ld2dqmqWmo3X7t/NuMoFPGR3zXGfaLyzvvPy5GRuGfvGs5VoSekT1sDllTDX5qzafTY9Xn1iaaIbX4xXCeL9ScFlZuegqxHrcK2ed3b1rjtcv/tlyWUnap4rVyPcweFUZXsZ0jEsc9TUeMnFKTuOaktxyWPQVnBXdz1Zy0IJPlGO9QO3NT3Um9iQMCqbtzWrOGtMVjURNDPTaEcM6lxd3HWmUGg9K0sYSkwophpy7j0GafKTzjSeaUDPTNWIoxjLKKcV9BTSsc8qtmfXcLvgRhauOjQ23uetGkRq43N1q3dJvkVewrxeh8n1JNKjIVWNa0uFg571TsU+dV7VZvGVMDNK2gm9TPvcDFQRDJptw5eb2px4T0qGaJDrm4SKGuR1jWY4pduaua7f+Wj84Ary/Vr6a71HajNgHsaIx5g2PVPDd/wCcmd3HatG9k3ZI54rkvChZbNMZ3YGa6dIncZarsQ9yivmPMMdBWokTtGBU9lp/BbHWtOOz46VaM2zEmt28quM8VuYoWr0u8hCwnp0rzHxsGaTyVPzE0r6lLY43To5b6+Z1ViM11Om6RM0gODjNavhHRUSAPt5PtXXW2nCMg7R+VXKdxLQytN0VmCkrzWl/Zuwbdua6OxtQoHApbxFVTwM0raC5jkLnS1YH5ea5y/0kC9DbelejCAOOayb+zUy9qQ7nPQaewUYFOvNNcxiuos7NWwOKuyWC+V90flQHMzktMtmiGPSp7wbYGbua2haqmeB+Vc9q8oQMmelJoadzjdX1CSK92rng1uaBctN8xJ6VhfZGvdV2gEgmu60vRligUKuDj0pvYbZja2T9nc15zqkx+2MPevTPE6C3tHB64rzO9gaW5Zgp61cWKxC1xldtJHbtMfu8Vas9LnnkBEZx9K7DRvDrFAzp+lHMirO+pzum6KJCPkrftNEEe35K3V01LUKy1t2NmJkU7ai7C5iRQ+TGpC4xVbVrwrbtsPJFdDqlmUiYKK5LVImCYqL6lR2ObfUHErZbvV+21A+WMmsyaykklY7SOaa8EykbTV3RVjRmmub66S3txwTzXo3hbwyViVpFy+OTWF8PtJR2WSQAsTnJFezWFokNsMKOnpUXuTJ8pzhsVt4wMYqu86RVs6urDOB2ridbkljDsGIxXNOpym1OnznRWrw3BI45qpr/AIYhvLRv3QPeuV0XXCLxYnfBz0zXqekSC6tE6EEU4T52FSDp7njbaQ9jclJIcpW1pqiDDqpC122uaNHI+7gVQs9IUnbu/A12xjc45TsQW+pRFMMcVHdfZbhRtYZrQvNCXyc7QCe4Fc2tndRXxjzlQeDVtNEKzJ5tIidCwUZI61y11vs77yj9wnmu6jWRcLyaxfEmjNND5yrhqicE0a0qltGyvpZVnB9apeM7ETWb/L2qTSy8JEbg5BHNbGqxCexbHPFcz0OylLlkmj5Y8VWDW2pSFV7n+dYqk55616Z8R9LKSNIq9zmvOJAofPvXdRneJ9Phsbokx5B2ZFM7Vbt9jx7TVS7wkhA6VUVrY9Wni1Mry96jDBQWPIHJpZGzkVsfD7QZvFHjHTtFhBIllDSkD7qA810o4cRXULyPoX9mrwO2kaBJ4o1a3UzXo/cK3XZXs0mpwW8Jkj3QEJsAXniqtpYi1h/spXHl2cA8oLwAAKmNtBrcll80qCKIMyLx5pz1+lOK7HyVet7WfPU2LnhiwkcvfTs8zP8A6tjxx9K6qNPkCDqKZbW8cMOxUC49ulSklQTnIxjIroirI8WvV9pK/QSJQrgfw96r3cjSNwPkzirJkRHPXHbHrWfOshkjUKDAVJfJ79v1qzGO4k8IuEIVNw6bSdu4V5z4kt7W1uo/t1kkll9rO26fDGNQp+8pHI3ba9EvC2xlzuZvlRM9FxzWHqsVlMv2e8ZjK3y5t8b2HqM+nGfpUSVztwtVwdzyG50Gz1mRILSGx06NWmZJSphlZxtIlJ6MpzjFdHZ+Dop7O3utV1W5nuYI40lsIJW8tn5aN1GRx8xJz3Natjp19qlrBJqdpdvDAji2tp4lfZscfMGcHJYHP4UmpX15e/6ONJktZn3PJIsrENAh+XJUgjJ4wOPlNSoxR31MRVqe7F7HF/EHTZJNUt/Dv2uKGK6V7n7ZcXQQzTKeYl4+UKfl/CsabwuqWWqeIbiVobdFRIBKd7yZA3soXaeufXNdP8RIIBZabDqVrpV7q91Chgs5kcttkdjI0TFjwSc7jyPWuUj0ZLe9j1HVfEWnTTWEIt4bGe62w7CPKEgYck8bgSc5rCpF30O/CVn7Ne9/wThrKzs3s3bVLS5SOC5zc3OECJvOVBYqXJ5B4OBUv9m6NYamtrcTWKak43wx23mOu0HLM7EkZ2g54rp4NJ/tO2hsNFaX7Np8KI9/cpkhHwpY54kDoSVznGQaoadqKeH9Rk0hbGXzXkma7Fsm4xkqVjjEjZIYgkNzU8vLuz0faSqX5UcvdaC5W3upFb7Jcu7RQs6oSpHDB8evHI6NVKDw/e6cdv3Z3+fyhOJMLzxgADNdhNYQalpzvpf2cQbojcX1zMI4ovmy8YQ8FsDrjmorPV75NQubEzaRcQW5UtN5KqxBDKrkqAxXkDGcVDinoZVKcais9zk9UN/Cq+baypIo3BZFyQK5q5uoTN+9XIbJPsa9PtdOt7zVBpUt8bjUnIdbq1duIxnKkE47jqPSsvWPCGiXmpyw3b3aRwHypri2YAxNjI3A/Lz9KyeGS2OCdKa+F3PHvGMyNY2yKc/vDg1f+GTAXsm6RYVGMluh5r0SL4WeE76zhuL7xFqzQyTFAYo4wqdgSSveu38DfCLwtpd9BqEMcuqW5bayTz5Dc9cLjmulU70eW55sqdVV3NqxJ4U1DdZqlszyESDART8x9M1NqljrurW73OoTtpunx7QSg3O+44xmvQbEWfh23bydHlFolwFDFAok7fLgZIHp3rAvfEF/di88O3nhu50bTrm4jRZNu5nYHKjjldxA5FZU8NGmdVJTmzjJ7Sw8O+TIBBBaiXczbwWfj3Fc7qEI1TUJtYZF022YfN9pcMkoz1QAcHp+ddVfeHL281KAatYlbEykJ5p4b0BzkA5q5ZaI0ljaWN40FvaTOxe5uFX9ygJAjRFA3s2G5HoPStV7x6ycKUe5xNvskX+11t2eCaQwxWUmPmKADeGIPykH0/GuklfTlUXzeZbSyJtaJJGJBQDAAOflJyMjHAqHUrW105na1mmhlRGRXnlPNvlhtEXRTwD0zyKwJhc2NzDCbx0vp7ApCwBZpITzlifucHg0nKxcKXtdU7GvJqTXFxHpOj3EFzc+Q/2l449yqMkryOuRge1JNpOoXty8E7TQx/aB5cO/yyrhsDOeuBzXPaI9xHawLZTahYomYw1tGgWROiqxA654PrjNSS+KNae7uv7SW7upGTZ++/eAfLg4z3qedM2WHqQehOunxuJV8l9Q8x5I3ZMQyEgE7umO340t/q9jazRQ/ZlWaBNhu1iCmVSp4K/1qjf3eqLO13K128N2oZRA21Bj+93FRaisNwsa30wkXazJKWJlLMOAz9SBjgGspwTWiOqnV198uwXEDj+yZLiFo7kCVWkbb5D84OR1zjn8K09Ktbya0EkjiS5V22SJN8rgcZIxyPan6Do8s8UfzW06ohkVvLVTwBgYxxV2PRdRW4jWK4VTkvGdoCoSPmBP0xXO6TRbq03omctJdeZNMLiFSvmDPlgBye5XHbpUszWaxRxzSBlRiUOzDBT9Ota93Zy2zlV+zB8MN20EnPoaxYIJFWSTy+nQsflB9B9axk7HVBJlO8sUkdJIpHxJ80bnkn2qkHbzmt7gOjI3y55zWyskyOVeHAjJBRewPXFQajay3my5t25Xp2J+tOFQupTe5h6tE0C7ecVkyGul1GJrzTiXOJl7CuWkJ3EGuxe8kdGGr+5YA1SCTCMPWq+6kZuK2pvlVipVAkbtUDnmldqiZqtLU4KtS4jUgNNZqbmtEcUqmo8tmlqIHmnirRKkO7VZtl4zUUK7m6Zq9FAwwcYFUTUkRCNs8DipUgY1rQW6NF0H5U4Wqqc0rHC6qufVenfu4R7irUfznOKitlCxgdcVctwFXoK8Wx86TWvyc96qX0u9yc1PJJ5cTH1qh95CSTSY0RKSTmkvJgkXJ7UTkRx5rG1a4/ck5xxUSNUcr4y1HZAyqeSa5bQ7dp5w3UsaveJmaeUIORmt3wdpRZkfb09quKsiZHS+H7HyoV44wK6KJckDtRZWoihA745q1FGNwwKdjPmLlpHhOKuKPlptuoCU+QgJQZmZrEgWFvpXluoZvdfI5Kqa77xFJJ5EhXjjiub8P6TI1w9w43bjS3ZomlE6Xw5ahYkBHFalx/rlUVJpkCxw5x0qCZ1Fz+NURc1bRsACqWoyfvNvapIZ0AzWZdTeZc4FMSL0QO3j0rLu+ZyD2ras48x5PpWLqD7boj1NIov6UgZhV+XoV7VU0bkE+lW5c80E9TLus/NiuF8USMjEL3rvZ84fj1ritch33IBHBoZaDwVYrIRM6/MT3rvDCkcO7jHeue8OQiKNEArc1aYQ2De4ovoB5/40nV5GUHjNc9ptktxKflzVvxPNlWOeSam8GI0sgz3qNTROx0/h7Q4woYxiuoTTo44j8gAxUulRrHEBtFS6hcJDA+TjiqtZGTbbOQ1V1iuAuRjPSug0ILIgwK4XULk3GrbVbuK9C8PRbLdTjtSiOWhHrUKrHkjrXD6hGGmxjjNdzr744PpXHzJ5lx+NS9y4PQy5rMcALyagudOWFASozXQSoFdeKo6zJGFC560tSkzc8AQ5K8cZr1W3X9wBjjFeZ+A3RWjUdOK9QgbMPQdKqmtzOs9jE1fv9K4bxGoKuAtd7qkecnNcdrsYw+R2rkro6sPLY8uvi9vq8Ei8fPzXs/gq73WSDqcV494q+QiQDG05H516L8Mbjz7NG3dhWdLQ7MQk4HZ6lLmM1z5vGE23BPoRW/qkIWI/MelcleXH2dy4Gea6/aOLOGNJTidLa+fJGFDZyO4oGkyM5kZOntUXhXVIbhlXABFdsfK8gtgDivQpWmrnmVb05WOYNhEsIZwBWHqM0ODD154rc1a5VWbaeB2Nec694gtLe5K+ZlgegqZtFwTLt1awhmYCkZk+ylfauRn8XR+YRniopPEsTr8pP0rmnHS53U7lXxvp0c9rL06E14DrEEkN+0A5JavavEWtxNaSMG+bGMZryuRVmvWuZF78CqoNo9CErIzVX7PHz+NUZ5PM3H0PFO8R3qeatvG3uSOoPpWb5xbjOPrXdCD3O2hXaJn6e9fRP7JOgpb6Nq3jG5iXdIwt7Zm4AHfFfO1nG95cw2kQYvPKkK4HOWYD+tfc+n+F4dB+HFl4ZtWRYLeBXuCflO/Ga0exnjsTzONPubOhXFr9utXmE6m73IGcfKT6V1NlZm3nbITaq7Y2X09K828E7Z2UOJZoVl2RB36euK9Ttoo4UEaKQB0yc4rSg7xPBzGHs58tyZmVVbG5s9yaiaVgoGQp9cdqWRtzbN2Peomwr4zlsYGR2roPLQqy7VZjMDk5Jx2FNnKj98SNoXoR2pZC3JL4Cja/y9TUN6yzm0B3lMlpSGzjAOBxximHUhnkFxt84rEm8GIRj5ic9z1rOuVW48u6mLKsU7CRZGaNhxwq+uTirt9HG9lI04RIw6F2Mm0dRgfjVdCovLbdZuI0YszBQy7SRkg98YH50mbRVloVG08yRTNeTSfaGtpJIVtxgp/sqPXGOlZ1vb29jY2LT8yzHy5UnfYY32Lhcnvgg4PGWNds8MX2d7lYPkkdg8zqUWJccvhscYx061yF/FLa2tyywGw0PyDudyP3vOU2qvOXJJz1GBSaCnX5tLnm3iixnsNV8Q3+m6leWlxDYJZiNYAzgqT+4jVRyAMHcO7Guathq9/4hsE1Wxj0W2sZo2kgtwsZhfhtpB4yQd2T647V3XjzUdYubE31xcyWdlAI7cQzWZ3QvIo3vLkbivIway/BPhd9Nu1sNft5Ljw/b2ki2ks8ZeJ42BPmuv8AE2ScegxXJL4j6GhW5KV3a/4/ocb4jVvEkNs0d/8AZ/Ds9wwxA58+Qxgoscnd8uAB2Har6aTceHfD+m6bq5SHz5UEt7HH5jC4Y5beDnqAVHoWFX9P02403xHp+oaLC9tbapD9mivYbPCQKW4WEkZDMeCTjAJrJ0a11BtfubnxCYjdzyyXk1zqqmYRxx/fjKcqGPY+uKV035myclHR+7v5mLaeDbnVLC6vLyGK51NdQF9LIYwIzHHnG1vuqpBI29ScV1N9CtrqJvbazgtmhZYp7wII5Y9678IBwygLg9QN2etX7ewtkLR3DarO0rRNFPNbqg8vJ3rIe0akptxzzUWo6R4f1O1Rbe8u79LSRgLm8iCRo5ICxoG4UdTvHPyirUOxzTxDcveehzegXEsniafWrHTxFo7CUZlZpWnPyBhNnP3jjYfRT6Vpa+ul+S9vZpFHdh0nj+ysdrN0CAj5WCYIYNk5q65ht9Nv9M1O6vNY1a6uEjmkCMyKQvyoijkkIBjaCOSataBo1zcafFHZW8qCzjudkc1syM6MVK7MDIZTkfNgkg5qlEyeI97mehSluI4YLuG1W5urTyvPuLyIKFnlUn5FXoIx1J6gGtbw5DY4tYNS0yxESSs+6RNm98ZURbuX5wwYVR0vT7My6nLALpZG82D/AEpzDN578SEqfvKe/YD2rf0Y215og+0WogiiIhn8vfKbcA/Ltdc5O3AUdM4qoxM69azdjdsHuodONgzXi29mmyS7XBlkDclVzzj371n6nqV5b6ZbWrCS3imKW0Kxsxjj+cHDFvvZAI59anEuqaZBqBubW4sNP8k3Z1K4kbfK4GFjUN25yR7VzzQ3/wBiivLPVrVbMW5nAnuUW6hQqQm8Z3DkgDvkirtY5INN3ZR17xI2oaadPK2+lK5YBS6l7hAQpJA4DZIx3qqssFpcW9xdie6t3iWY3u3L2kJJQLj1ynUc/NWm1haR6LJaW+mx3zLaR/Z45Gk8s3MhJ89TjaMbT+OK4y/ttSu9M1K7vNZcaxAUkaOabmWMEDcoHUgqfl6YAPes5Kx6FGSl7q0RU8Q6hbaprs18Y5dTSGUQqsduI5HIHyYbHOByc8nvUV9ot1fRZkvozqJtWmkv4LqJ4XC9IlC/MjYwCvTPaqk92JVuNRvZbW4ikKrGWcxuXAzv+Xu3IBHAwao6fNbx3Ut9d2q6dC0ontlupC0MKsMNnblmYgAA4PTmsmlLc9ilKdK3K9DFGk362zJdm5+0w7JeQSY0cA5c9iQeKi0zRZjFbXT3Pkh13xfPy/Hp3rrIf7MutPvHS1v3eKGObaZWRpIxGvmBweuBz7VEv2WMR2q3LQ2izCSEo/mQpFjlcjg8enTvXO42Z68MQ6kbNEEdlLM+0XEzQGPyPOePy1Xcex/rXS6P4Kt5p5Ga0niSOTZtjc7WGOCfz61veCtJaSJgQ7QQOvllmHXGcle4+ldedDbTzI9rny5iHaInmtoJs8TGYrkk4xOebwwInjAtkyF/eMTgnHTJFc/rME8NpNcL80UT/vYkHAH97j/PFenSRxIjGMxg7RtQseRXN6pp6ytNN5cb+aMbCOpyMAeo60VIXWhyYbFPmvI4G6ghmka6m2ouU8mIbsMCOTmrN/pOmroTzRz5mEmyWPqCOxHpirGtWDafduiqFMy+WVV+PbjsetVtOkt5Y/KhjbjBzJ1zjnNeRXjZn01JucVJHPyQ/wBmyw3ls/miM52suc/XPWsjUZfMuZZIYzCrvlYwx4r0DVdLFuVk3BraQDeMdM9cVxl7bqEykbbkODJ0BFYxkrnfRlGaOftJ0i1I+exaInaV/vVz2qxCG8kVfu7jj6Vu6xCyBJIjv+YtgdRWPqR88GQADFejQldGUo8ktDONMY0oIxUchrsSJqS0GsajY0rGo2rRI4akxDTTQWppOatHJKQ4VKvSoA2KejVSQlNI0dOGZOa20jyB6VhWTBWFdLYfPGKZhVmyxbxhV6U9wPSrEcR2+1IVFWjibuz6dhHFSFyuFqSCL5d3apVturMK8I8hso30hKBRVcvkKoqxdIWYnsKjtoPOYsvIHeoK2RU1I7YcbhnIrndWkLRhAK6bWLchc9hXN3abgSOaTWpcWclNbNLeBcd69F8MWaxxLgDNcnYQ+ZqPrzXoujxhYlwO1UiZsubQI6fbqN1Mk7DvU0I+YYqjPoWl4U1HcuBCe1Ej7VNZOqXe1CN1JuyElczNbl8yExofm71qeHLER2QZgdxrlLW5a51Xyl+b5ua9D0u2byUXpxTg7oc9BxCpbnFZE0e6XdWvffLhRVKRV/GmQinI/lxmqdo/mXXNS6u4jtzzis3Q5GkvKm+ppbQ7WEBbPNcpqTZuyR611XS0A9q5jUU/0n8aoiLNXQ/9SWNXJW61FpkYS3A6ZpbhsE0g6lOcnD/jXIagrTamqL0BrrLg4jY+1YdnB5l+XPrQUjU0iAowqPxO+2DaTWxaQ7I91cp4yuwuRuHFJjjuec+J5s3Cop7811XgSHESsRXn+u3qtej5hktxXo/geRfsSY6kU2ir7na/akhhDE1yPivxIiq6rJgDNaOtMy2j4JHHFeNeLJL4yuiseSam12OKS1Os8I3i6hrRbdkAivZ9P2pAuPSvDPhTYzQyCWTJYmvYxc+XaE5xxTtysl+8Z3ii6Hm7QTWMnLq3rUWqXBmvTluKLRiZAtZ3uy0rImvCfvD0rl9buW8wDJ4rp7v7h9hXE65IPtOM9SKpIEd14BmYsgz3r160f/R1PtXj3gRcFD9K9Zs2P2dadPqTV2KWsylc1yeqN5u7nj3rp9bwVbmuQum+ZsGuSte500dEcR4whDQSKBzg81u/CO52wRxluelQavpF5qSMsKn5uOBW18PfCl1pzbpWIwehqKVKb2R01K0OSzZ3d/ulh454rk9SsZS/3W5ruxHHFB8xFUiLea4AJXPpXb9XbWp58cUobI5vwtp00M5lZSq56musvdVhggw0oHtWf4l1C10nTjICN2OBmvK9R8R3N1I7K3yjoPeuiK9mrI5qj9tLmZ2Wq6uly7wxuCx44rnW8HreO0zfebnnNX/A2h3Eifbbxixb5seldDrl6tih2YAx0pW6safRHkPirw0LHc4U4HpXGpIUnZA+a9N8TatHexyRtjNePa1K8WqMsOce1C946IytuS6uxYZZulc9enfHthGWNad800tuSVPTrVnwVp6XkmyRcnPf61K907FNaWPO9X0eSGXznDfN1qrHaN2+b617v4i8JrJYnbH29K8o1Kwksrp4WXkH5c+tb067ktDS9tjrf2Z/DL678XtJLQNJaWGbmZtuVXCnAPvnFfXHi+G+vNDuhanKG5xPkgMyf7P4V45+x3bx2On67rcil/PnWFVUdVHp+IFe2aPbHUZ5orqaWPzWZlhZfu8cdK6942OKVR+09o9kUPAemxwAyiUNlfu4+5zx+NduWztA5ZhxXI6Db/2RNLaXEokm5woPIGeK6K1madUZGCbMqc9a1ppJWObHN1Z8+5Zwx+VVJbmmblIUu2QX2BcHkk4zUcshMbsu9WZdqn69/wAqcrDc6Rx/aWibAwwG0AcH69/xrY4Ogsu4qkS7mVgwKJ2AOAT+NQTs8FsVjix5mVRAMbnA4/WrMV1uYSPN5USALGiJuaTPOc+lZ9/DeWtgIbVp7i8muVmRHQ/u13ZY+2BnjvUsIu25FHaTTX8tskEF0YzDLtlYkHOQcgemeKp+Irx5b+a38qSwgWSEqxG6SVi3OE7LwOTVjUU/sVrmS4NvaWb5b7TNcBFYlSNj55HzEYwDWNY6fpV9pz6ybEWlzaMWnhRnZpl2MoQs2FCZcNkE9Kl3N42b5nsdVusfFUNzYzJM1uG2gn5BIq/xc9i2R+FU/EFlb2Wni4uJYkS2IuriFyZAEQbUIAySo61zHw/1aSa51TSYo7YXltbov7mRpEjRSSFzjGSJD0z0qfxNrcs92dGsvMt9LktRDJJLbOCzKSXAcjgDI4OM54zTU043J9hOFXk6HIlpdQZ9Vinvb1tRM0QvzATEsmAuXz/yzGPl7+oBrWTwvfQ6RZ6pdTTauqRxPFqEs6xbQoB2sme54rY8PaRB4hsbeOyfOilpUuTC7R+YwYlDHkZzzkjHUnmo/FKSpfC1js5tZkuCixRuhSK3dVC4JHU8Z5A61i4aXO14i8/Zx0sc3rFxqmn6/c2Og6ekenjfMWmmV4YpwCXKkHgYzjHNYXh7SGuL23vtNMNtPPG32maZw1xPFKw37YjwRjJ3Z4GTW3o3glrKGNorl9Ru5bxI9VcMyrGJDuL7WGMKD2Jziuo0eK7unjuGngsr24nW4+xwqTIbKNSqhTt+QvkfKeuamFNt3ZvVxcIQ5Yff/Vzn/E8z6j51vDLdxpEyG1b7Oxll/iDBMcLvRB82Ac1Wu9N1lXt7S4nGmWcsUscG9Y3kiuHUeYdpI3llyFHYmuo1eSKz0iPbE9pPczN5FvF++ycgpux/DkdSRig6Mb7WbWG8tbjVPs6LOxlKjyyx6opYY2lepPeuhROB1nY4jTtPuZNNsbOOyXRBaTiSG+v7wEFiPLztGWEuEPy4wM8GtKyCabaXFjc3aXRvTcSW9iu92dIiBvHHAJOT75pupJdyGazXzftM2ot5EFvMJBHGMfvGJAHJJ6E10Hi63tLLSbfSNSubtZnjMlzCVEgKZ5YMmSoJ607Il1LtJ9TlJLdjMYFs3eZ4fu2l1Gs5DjdwC3y9cc4Jxik1vSH02ytp3037ZrM2pC7t4/KDs0IQMzbc87Oce4qxbiCx8Nyax4btWaRLh7S4uFKqIFB425JJJzgGsbWtauEifUoG1KXVDKYFljnVGtZdmJFiXkmMcgnnJz9aSNdW9Db8TnwrHdQzW8k93ILUTkZKsryL/rNp4G3O44yRisW/uJ7S11NtKQw3rOjs8cQlnUHiNiT8x3sV6jg4NPfQ7nQGj0Ge6kkvbllS8uriBoY3ZxloopgGyx5H3eO/pUDtqyatp99pkxBuJDcXAs5cxMm5fLYuqtkhgMnA+lNii1te5iyadHDrOnXmzXDO0KxzvJINiqhLnaoOV5GPmAPJqxHpusaxrGuzalevZ3YnTyoQ+7dakAlfMXKqcHPJBq3q1i8um6jBqIu7izFz/o2prKu37rk+awO7cTkABTXPatqE1tJew28VnZTpawwSyIXnjySPm+YIQ+0+496ho7KU3LYXXbWy8u1ka40y+nF1sgtonZ0+yDcCJWA+UjIPfOevNch4j0/UNBs7XWlksrsX7+VBKp3ECP5WUIfujAGD3xmr/iPVZ9Umv9QW1FvClilpbG2i2i6O8oZXyQMnYBwSOKyrY6hZaimkalYvdJEzTw6YxA8klRvYt1VgR0wQfWsJ7nuYTmitzJ063e4W+nMik2ivcTtFLmTaCTjI6HbgcZ9667SlsriV40jht/OEeFktwxI4JORzn14rF8RQSahAr+Y+o28iKLeeOMReTGDtKuQepxg7sZrsPCMLKtneC4eVZP3hxDkZJ4XPbI9ahxudjrcsXc9E8PQw2doIo4pNqqAjuBlscbs5/StO3v2a2f7OpLAbFMx4VvWs1bppNPj8mItGhwiDru9vxq1ZeXewurqC/wB4sOAxquljw6q1cpIcst2y/artEDkgOyjg0l5Eq6ZJ5eY3zuB64PBzT1kby0tZMIsg+VevNUZzdLI8Mg8wMGVQCOcChvQhQu1Y4XxTI80zzTbQrOMMo5HufxJqtpltJHMZJdqeWSrYPLIScH0rXujCsrWrRurzRlXUjOMH16VkCNYpCnzEEEYznZzx9a8nEH1WEdqdkdOEjvLXylYttcMFbjiuI8VafJAs/l7kWT+A8hfcV3GjxiW0Z1XzCq9gefrWNrQyx3xo6SKEGQSA3pXnRbubUm4zseX3rHymEiAMoOSO9YF3BGkqbeki5IHQGuu1qzy07Qxv+7DFvZfWuZmiZAqtIrIozn3ruoVGpHfVgnG5zdwpjmdOmDxUDHmtPxBGFkinUY3DBrIJ5r2Yaq55E59AY0xjQTzTTWqOWcxrGk5oNHFM57i4pVDFsAGlRqtW+0jPvVpgS2MDNIueldhp8KpGua5aCZY2HrWnFqWFAzRdGFVNnTqy+WeR0qA8k1jxaoOhap4tQUnPFPmOZQkfW2lv5iKvvW5JAqwZ9qxdDi+YNWvfy7ISM14fQ8d7nParJ5YKr1JqXSWVbfnrVC+3Syj0zUrv5MXXoKmJT2Ga1Ou1hXL3sqrC2Km1m+yWO7viuc1S+VLfG7k0S3NIaGjoIZ7zdjvXoVgQsFcB4VBZlb1rvLXPliiJMi0PmfNWbUZyTUMa5WpZG8uLriqM7lXU7gKpA4xXI63fbQ2T24rT1m6wx+auQ1SVpLhV65NZTeptCKtc2vA1q0lyZn53NXqlkgWENjoK4zwZaeXErYwQM12bSeXbitaWiMKjuzN1NgJKz8lnPpUmq3C7qhtWyM+op3FYxfE8u2PFVvDCmS5VqTxaWZwoq54Tt9qKzVHU1fwnU3D+XbgegrmDN5t9t9619ZuVjt3HoK5vRt0tz5p6bqu+pmjsrXAgX6VVuj89WImxbiqtx8z5okJblXUPltz71n6WMzmrWobpnES1YsLPymB9aku9kXnbZak+1eT/ABA1IxtLg57da9I126FvZOM44rwvxpe+fclc5Bena7HHRXOSc3F3rKAbtoOa9y+Htqy2ke4HpXm/hPT47i8WRhnkDFe3+HLVIbNQo28U5O7sLlaQzXLdfILcYxXlWvQRNdsSBjNen+KrpYbRwG7V4/q100l1IF7tSWrK+yegfD61jKhtuBXbXcIe2KKO1cJ4AeZEjQ/dr0wRA2ee5FNoi9jzW+Vob5w2cVLpsm92PpVrxhF5EgbvVDQPnUtWVrM3voT6lJsjauDumabUtuc4NdrrTfI49q4zSo/O1Mf75qohfQ9K8EQkLGeegr0y2ysQHtXGeELcLDHXcQplAB0pwiROSsY2sKzjABJxVCy0OaZ9zjC11P2QMctjA9az/EGvWGj2rNI6ghcD61fsFe8jP27tyxHC0tNPhy4UEDrXLa541stLEmCGI9K858a/E6eZpI7TJHIGK4eyudR168RJS4DGqdRRRdOjKT1PSLn4kahqV2YbKFgK0NA17Vnvf3yN+RrR8D+ELOCzWSSNS571ua1Z29jbs8SBWC9qwjUvqbSpRjojk/HV5NdWgQOd57ZrM8E+GNQvrrdcAhBjqOtV9H+2ax4pWGSM/ZUbnNe06eLHT7JdmAQMVvFXOWp7ugu2DS9L8raoKrXkXjnXJTO4jJxXQ/EnxIFgIt5gOcHFZWi6LDrmkiaRsswpy12CmlHVnm8upEq3mMd2aw2eCS8aR15rovFXh+40rUXiZGMZPFc1qVlJEgm5WmlYtyubVvbW95AVVQOK0/CujraXe/GBmuQ0zV1tpArtXYabrkJUMGFTOOhrCZ6BPaxyWOOOleO/EPSUjkkmUAFcsPwFenWWrpNb43Dpjiua8X2DXsDqBu34GPrXNFuMjtp6o9J+BOnyaB8NvDqW9ujS3rGefJxwa9MvbfFjfT6e7rLIwIk/55kc8VyPhS1MPhq1s8gPbQhc/wB3jmte58TWtvok1ptWd5SIid2AoPU8delezCStqcM6c5SXIrmXpy62mrzXN3a/aS6gCbeufyroLSZYY42LbpI3JchgeoNYMVtps3iKOSC4ufNSxWQqGKrJuJU/Q4FTabHY27ukMmUnYICZBleSM9PUGnBWRtiLT1t+Btw3w/czNNlJCG2Hg56Y6e1a9zMq2s7+YnnseWT7qN6H8MVgyW6NZTwQXLXDQS/Lhc7mB5BPb8KnZLq3lNvdxfulAkKRL1YjP5Vsm0zzKkIStqFvcxXEbybk3SWwRI1bY8Qzgk1rTTLHHqREklmYYvMllaTJRVQkEZ496xbPSXl1BXuHjCOrNcRGP/WZH7tSwPY4OBUHiaLStT1h9N1a8dWaOM3VqshEboCF28AEk5xjJ9+KFexnOMHNJPQp2eh2mvS2E1xKdRikt0jldgHikaNw4Zm345KgcL0zXVTPfvaahY/Y4Z/9HbCxQYTceAvLAuMfSqHg3RLfTNT+w2loLaCz3wQwRvuVI8fJK3ABPUY96sXWoa7JrDymGys9KgjZd0rHzSR1f0Cj0qoqy2M6s+aVovRdzGGmnSb630+y0m2spLu28xbdJjG1w64D7uG2j5l71k/GfWNuiweF7aLytQu+sgJMNmI0UtLIR8zAAgcCutg0mxNjca3Hcyahc3KNiVZThVYoSFz91T5YrwT4sak8GoT3kl5Fc35kls7eGCY74HmC53sDh02BDnHBJHasq8uSFzuy6j9ZxEddj1r4C6jBffDqH7LIZFW5mMUkZ3LISxbcvdQc5weRmug8T2qSx2kdm2y5kne6+aTasjj7oY/UdBXH/svTXlp4PutAnhjhi0idoYp4lXZcBgH3Ejkn5sfhXpksME0Vst0qlhN5iqsYPIPXnp061dFqdNHLj17HFzTXU4iOQPKbbVoplmjjFzexwybljmk4SJWA5Q5A71pxaDawXb3n2ZoGYRgvJPulm2fdAIwFGM1FqdpE+tN/pIjtL5mtCqTAFZIlJQphepZR1NS2txeXFtaQ3+nzQOlsksrxEOscm4JtZep4Yk89q1SMJTe6ZFe2FxMUsUjls/IlXzbmzICLDnfHywJILKA3saZLpFvHqF9qX9mXLnVh5N6WuWDIFxtEWBgA5Jq9eWZXWpr069dwxQKNtoIh5a5GCXP8S89B0q00wXS7K7OqCeZn2L5CEJKc8ZBz0qkjJyaWhgQ6TJplxdxppllb2NvA11b/ACs8m+MfeJ3ZYsMrtAx8ue9cl4fbw9qF7caprGv3MkeoOJvs0qNEqmVR5cSkgEhSDuGeCcGvXIvLne3maOI3kQP7xfmVcE5z04+7XEafousNrclx/Z/2mzheVFS4VZULFzIZ0BHyklyuM/wZ70NIunUtfU5v4g6BZabHDHpf2u3Hy3ctlBbhwjhj88ieZuAZgRwGGMViXekvHpmm39mkNjqer3bRxBg7JbREb2dBj5s5OclcD1ruPFWha5/wn2ieKIY28qOI2txNbRf6UEc8mQFsNHg+mR1FY99eXel+LLiO4U6vpcPl2tpA0mw2PmRAiKQ4ACYON/LY71LjqbQqy5UVfEeo+ItL0nRdN0vRZNUtoLOSS6htbd5vNmPyg7pCMbnIbI5FYCf8JfptvH4Nke6gurKOPUJlsbBWWWGRhkB8gKEznbk5xXpmuXHitvDWlpps82i6l8wit5HDqSOm8+np+tY9pqUM03iSK4kvI2s1he/NtOJllaYEPboBjAU8HHTNDiKFRpbI5LWdQEumQP4Xulu/7NWO6uLpY1P2l2Yrk7iFOBkEbc+9cPfjxXDp+ofb7LTNPa1nN40PDsTJhEhVgx67i+G6Zru/F3hO+0rw3FosmtSWlgUE+mSQ20fykZYwyoFLNnPXNef6n4c1HVbrULpLiCKBHSa7Fvkwi6CjKBWYM2UAOSeGqJJnoYWcbmfq109rq6aVJaWxu7GxWN1abdvlY78YHy/KGXgd6hkivbySGTUJAI2gaG5kuHCOyhmbBZcsW+b0xjArRtrHSNY1WW40GxsLKeXbbFLm6aWXaFDPOBjCsOnJPp2rB+0R3Or3l5C++xhDxySMpVV2sdjuGBK7xjGODWMtj3MPLXQm0XQ7jTZjhJWS5iZ54H+YbQMqWAOASMdcH2rp7GdtHQ3CoLaGIhXWNy4fHUFCBt47gmuYtdWW4gntrGzuzM6j7VM84bzpD3wAvGO1bel6gjI6zA3qoRuJjIwO+/ntWSsd04zesjsLO64a3uFAjdfMgeOTJyfUVdsNVkkRo5gkT8cLz+dcbdNDHcn+ypGt1lYeSSu7d8pzgk8GrGnTBojcWt5sDAZUr824HLZ/Kk2YSoJrU7FdUZ5huVdkR3KQOSKralfRzTEwblkJ3IT1zWNe6rmcSW7sV24IKjiiS4MaxyYZ2ZcbjxjPauedQqGFWmhDq1uQqzKyt5jBmZ2wQx649qrW+ltPp1xI8wBiYmPaeT6/hT51ZkY7hIVABXd0BqbSr4QWRa3aMorbHLrnjuK8zEy6nr0eaELIZoWrJbyqFjaNguCC2QxqOa9jjlkkZvMjwNyDs3tUOuWtpDepdQy5tbhgWdQcJmsl5oRehTIBH5ZKyk8Fj6iudRd7nVCEZe8Zeo3U0Es7RbT5wZJVxnCVzX2MKDEQeeQTXRXhjmtMW7hnCtvB4LVj2Kv5587ccDAz2rWD1OmS9w5fxBGPsLDHKN1rmt3Fdn4gtGT7YjOAoUMBXEHOBXuYaV4niYj3ZAzU3NIetHauk4mwpKKbQTceDUscm3ioKcKBpk7SMTkHpUqTllxnmqgpyfepjZdWRv7xqaKcj+KqDvxikWUinYzsfeekfJCc03U7jcNuTTrf5YfwrNuG3TnnivDbPnVG4+CLc+7HFZmvTMgKrmt2Bf8ARiax9Zg3RFqOg1qzgdamYsByBnmufdmvdQSFc4Uiuk1+MKrHvis/wlp5mvDL7047Fy2Oz8M2WxUOOgrr4EAjqhpduIbdeOcVfY+XHTSMm7lmMjZiob3dsp1nudgOxq5LArLtxQ1oK5w2qKzTNxwK5uHE2sovYGuw8Qx+Rvb65riPC7m51+U9QGwKySuzbm909Z8PIqQ/hWjeXACbc1W0yPyrceuKp6lPibZWt7GFrso6nI0kqRr3PWr9oh2YA7VUVd1xu9OlalhyppjOa1e1aW6zgkcVr6XGIofTAq3cQKSWxSBFEJPtS5bCvc5rxReEJ5YzljU3h63YQITnJqnqEP2i/AxnBrqdJtgEX5eAKFuN7Ek/yoq9KY65OPQVNcLvlCjoKilyu5s4piRVhi33QNavlhIS2BxWRZTD7XgGtq6/49eO9CBnn/ja/KpIuTjBrxjWxLcXOUBIzmvUPiDLs3ovVjiud0TRvtU8eRkdxSizVrQj8BWlxG4eWMgV6cmoC3tuuABUOn6SsMSqFAxWP4xZrazkC5BxUpag3cwvF3iOFi8SyZOfWub0qIXt8rdcnmuI1a7uP7SdWY9a7j4eLJLcIW5zitlGyI5r6Hq3hWx8spgAfhXdqgW3H0rmvD67SM10zuv2c/SpsTI828fykysvvUehReXZBj3o8cFTcg+pptncAWiqemKzasbL4TL8V3KwwHnGa5vw427UlK+tWfG9xmMLnvVbwQvmakg6jNNbFbHtXhMSOsaBfSu8t4xDFmQgD3rn/CFqsNqsr4BxkGs/xt4rjsQYIzlsdq2pJRV2claXO7RNPxHrKW0LbGHAJyDXhHjzW7rU7iQeYSgPCg1a8YeLZ2geNcgkVyWnyeexebgnqSaU6n2mb0aL2Keh6XJcXJMg43d66vTbdLLUotoAGcdKZayWsAG0jP1qtqeoxwzJIvqK82pVcpHrU6XKrHt2gXKLpqMWAGKxPE2rM9wtrF85b0rD0vWpJNJCQAs+3gCr/g+zkWZ7zVTu5JUHjFXRfM7HNXioI0/D1pb2KGe4QI7c56VzfjDxNcW92YYJDtJ4wam8Z6hdXOqR2tiCI+M7aoXOi7oxNMpZ15Oa7Wjjir6s5HxFPcS6eZJpcFuea6/4JTXUltIvmNJGG7nOK4T4halDDiB8Ki+1dF8FtctbW5a3ZwVOGBzWsNiKuux2XjSS0nv1t54/nz1IrlvFuhxf2O8kceRt7CvT9R0vT9an88H5wOCKxdf0O6is3hCll29KTi9yIT1sz5kuLCRpn27sj3pbF76zlG8koPWu18QaLLp90zspUMc9Koy2kc1tuXGcVi6zTsz0Y0FON4k2h6z+9Vd55969F8Pxx381osnzr5ylgOSRmvEC0lvfcHoe1evfCmV7jV7KPc2CwOB3qpQTaIT5U0z2/wDscXkTwuXt4HYABeC3tmma14d0yGy+1w+XYm1ZZMsC43H5Rkd+ua17q6Vlkjz5HlRlstycgdax9A1K5uru5sbplnhuF2pLIAoC4OeO/avUcY7WOeFSslzJ2SMGDSZ1he/tLueOYRsrtKGeOSLPUAk7eT2ra0WO3jFs9va2JmY+QxmB7fNkAnGeal0HSNP0+yuNGsrjzpUBV3uQZCXck9+w29OlXPK+1BtO1OeCWbKFoQNrArnaVIwRkdvaqpwstQr4hz0JItSmsfEZby4RZyRr8yrtWMnPL+pJBH4VWg1yW5WSa6ubOGG/jkjghkUg7gxBLEnIAHYU+dWj0eGyl3Tsbprh5pwEGM7lQD2BwKuazZaTv0q6+ym9ueHgt25xwCcseeO9apPocU5Q+0i6X0nSNLee7ZFWDyQS0hIY8bML0BY4A781dsrO3mP9p3EFtCI0+Teu7ye5PP8AH79ayvENnbajcppO6N0bUoJmWGHJIiYMd57cjj8q0D9qj8Q39uGdrOTYWiaLIUHl2z1O7p7Z4q0jik9NzRQJfaYq2dwxhIYM7krwR1HtUFvHazWk0KkPCkZTcyDaV/izn7w+tJa3L3thJDJbGAybo/LKYCxL/Fj3qN9xZo42MVusKxsxIVRnPIHc1Rirooa9arD4ekktQtxBBC7/AGaBigfCHChQcEe3SvkmLV7W68b6VeSR6bFplnbeTfLY2gKgFncozNnLfNgntjHavpHXNY0+C8TQfD6WjG+BtpZpJxHIiFJDJKjddy4HHvXynp0gXU9Q+x3kki2UxgiMKr++RSQZHIGG7k56k15+OnypH1vDdFTlPm36Hv8A8C/EemL47h03SrMaXo2paaJre0aUTtNKGbMm4AbeMDb7Z717FqEmCZDBI0hbaFY5+U+lfKHw1vdQPjrwhb6PeJCYbuXZOyLHE8O47wVGBz619WG3km1GHUhcib5RuYL+7wecg9Me9PL6rqQdzh4gwaw2IVuqOU1nStRvtTt7DSZk0tIE/jjz5rOu1mPq3JIPrzXT6dp8lrrFzNbyrGzqrSyvJlGIGPlQYCn3q3HlrqTzpJZXjPztjKj0wKsR/ZkncGWATIu5ozjKKema77WPCdRtWK97aiaMiWbau3Pzfc45wMc1BpVvZ2ywNGqsYFKRiRsqnOc/XJqvf+IvDOn6zDouparaw6jfN+4tfPG9gPQUurQKsNwtmwhE+AHYZ5FVcWq3K1tFPNqht99vbEMzMImODnn9eK2RHLMs8c1zJCi4OMcEY61nW1qI5IWWW1eIRnIH32Pc/nVq3QvBIHuGZZUxn05IximIx7y6VbJZoI1uZYixwdzM6j+EYI5PamX0lvJ4ZuryS3EVtMQ93FdW6PuwMbXQg5xj8MU4QQRwxi4keNrSdnRo0xu9mx1rAstFkuvG2oQi+YWk9uoe2+0OgAbksFBxuYnG7qM0i42LWpXyagdL1KEosF+z3Ekd3D85QKQERhyg5/LivMUtdV8EeItaXwv4cnnxamHzbZTLiaSRX3kMSC2FIz1q74GOuaV44j0KfUZl0+K1uLVYXvC/l4BfcWckuVCkZzmuh1u2uH0y4hXVri3u7TVUubieUbhKE6RbT14J6Umrm0XyM4Tw/deMrWC7khkubTX5CVnm1SfzRCYlLGQY6MykgKPSuZ8QTSX3hZbuJNQgv7iaS7L3lttmmkUoJLhSu0FQNqhXDfezXr+k2erR61A91Y2ttEswuppYkSGCKfawjlAABdG3bcMTyc9q4vxvrniDV5La61hherFC6weVAweFjMFJKdW3YHHTCg4qHE7aFT39Eeb6k1pBcGxaZI55oke7eJGiSNj86h9hAG4PkkYyayPEl7djVJovOTUliijidrRytuyKMhCxyzlcnGScDFdv4lsl0+aKCXT5ppWmKXcchUK6OvDuo4zkEYPQAVgeJtQtJtB06yNmxt9NVmto4sKqzDG9jjhgQBXPKJ71Ce1kV1vLe4g0s2FozRWqvJLcMu1c5OdzdWOO5rVsZfsdtc6nZo7CWQwhVbKSxHqdp5bj1rN1C/a81eTSNJVLmK4uEuEiRCBGrqGaHHXqSM1Pe2kUGlWs0aCctJIkUyFlVYdpxjByP8azcT0qck0kwuR/orfMB5UqsWWUgqPYdqktr65ecOAGARlIxhHyOvHJP1rMXT43kDS+Z8pYM0ik4wPvE9wf61oWtwl0hhj3hpDn7SuAEiAOTj14FZtHbpbuaEd55ly0txH86oqtgkDg9do471es7uS4kW3L5RixXDds8D2Nc4ZJZhI8DMoPGxhgkDHTPPOM1djljWSC+DLzw+FIKYHWuWqjaMEdJbGOSL/SY5W2vgiM7WP4+39ahurcWjW5XbbwzSMFZm4+pFM0O9GoTpHPcuEYOUYKAC3v+lP8SRwzaZHvmBkiJVo2PAHrXm1L8xcbqVhwubWSKW1urhJoUVlcLwvsVriWSci6sY7fzljO5nHb0rptLiWddrpCHQAyp2YdttZfjW2fT2S7spGiSQ7ZwjclTWcbRlY7KVoy5UYloEeSZZQQwXIGcHinQsxOGUADcRgdfSqMmoQXTyNIhjYIRHtOC1bl0kIFokA3f6MC/wDv1fLaRtXvy6nI+M48lJFBAkXn615/J94/WvSPE7lrIFiCUJ7V5xNjzXx/eNevg5e6eJjdEhlNLUrUziu1HmNjhQaQUdaYrirTqaKcKEUtBRRmkFKKdygJ4pBS0cUcwWPvKaXyofm4NUI/nBYckml1tm3pGPWpbFVwteA9z51KyLgBS3C+tY2vTrFbkZ5FbTtuJ9hXHeI5SzN1xmqTEkcf4huGkbavGT2rp/BVmq2yNt+b1rnZoVmu0A5x1rt/DkRjhHGAKtMcnob0a7UApJXDOFHNRTy4SorMtJcL6GqM+htaXGd2cVeY/ePbFLZw7Ys98VHdfJAxNNkLc4Px/dfZ7OeTPY9a5P4Vp9ovmmPOWNT/ABi1BY7AwqxDMag+Dci7OCM5qILS5cux7Z8iwLxjiuX1KbdqB54rpcbrcn2rmri3b7S7N61ciY7kto25mNa2nqwB9Kz7GLbGM9Sa1VdYoOvJpIGyhf3QWQxjFSo261/CuckuhNqzqGzg4rp0T/QwcdqAehzsH/IRPHANdRY8W7Guc8opOz1v2bf6IvqaaBjvXPrVLWJlhtm5qxcPtBHesLxBITCVzkmk2OKuU9EuDNfNg8A117yA2hz6VyGhWxhTzSuCea2b27CWu3PPWkmNx1OC8cRmW8C9i4q/4QtP32/b04qh4jmD36L/AMCNdH4SH+ibjSQ29DYmYxgkY4rg/HV0PJfPeu4vifKNcZ4i02S7hc4yOaATPCLtmuNbclTt3V678NrBcIwXkYrjrjQUt7oEg5JzmvU/h7apFagjriuiTVtDJJ3OzsI/JkFXLq6C2zdOlZZuSkmM1Su7xjG3XoayTK5bnG+LrpprzCn+KiykYwAE9BTJo/tE7yEcZoZlhiLc4FQ2dEVoc34wffIq+lXvhvF5mpKeflNYviCTzbvauST0r0z4X+Hmt7BJ5lAkcbquKJm7HoI1AW2mHkDC4rz/AFOP+0JpJXO4npWp431eHTbNgXGAOhrkfC2o3OrXu+NSIf505S0MYQbZxHjuG7trtUhRn3f41krb6qIQdrgV7/H4YtbpRJPGC2e4qvfeGrVAQsa4+lc86z7HbShFbs8CWa9t2/el/wAat27z34ESqzv2xXpfiTwrCYC0cOWx2Fanwv8ABaW1tLqN5BhQCRuHSs4R9ozWdb2cdzV+HGgfYfDwu75R5mzODWTq/iOHZJGiEEMVAFGreMnTz9Ptl3YYouKXwv4Umu3F9fcBuQK35bbHJzOT5pG38PdH+0B9Svv4xlQ3ameLbuCyaRmICdK1dRvodKsvLjbbgcD1rynx34ilnUxNGwVu9a3VrGcYuUrnmXxIv11PU2SFgyBulSeD0mtpA0cjA8cZrEvVI1J3fAGc1b069K3PyE4rW6sbxifQ/gLVbl1IyxwB3r0Kz1GG4Xy51GenNeJ/DrxBZWbItwwG7jk969p0e2tNQgWZGBzzkURbOStFLc434i6NDexN5CA9eQK8gubWWzdoiPavoPxBp8sKkKuVOa8f8ZQrbXJ3YyxrDEQO3A1uh5nqarHcEnjnNetfBYp9vtZmk2gIWz/hXjvjBmTLocV6R8AdQklvreBMM/llSG71VFNpMutpNo9z06XUG1S4eG3EjAjl3OGjPWti0huLDV0ljsFureUMRcSctFx0+gq1oNnb+dbXW1SVVkdlOQTVjWRbtpN3a2crKVwWxnK5PPSvWUNL3OCrXV+VI59W1i41VLzTNRBeWTzLi9mh2wKqAqIgMct85P4VIvh46491cXy3k/lMvkkymJ0dM/OcY4+Y11rrZW+nW8txLJNHEBKVbIPQD7tZVhrVvNrzW/8AZt+E8nKTSRkRSox7n144q1FHP7eVvdRTm8MrqGrTi91DfptzaxxrbkEYWIY3Z6klsnIrqJ7m30uyuNSuIQ3kwDCo2flx90D+8fzrI1CS5zdJqGnS28Usi29rOjHd5W0cY/h5yPwzXM2s9pqnhvUbdGv7CezS4jgtVy907qSvmqn/AC0GAMEZ9DWm2xz+9US5nodPLBLcaFHqkct/YORJdNC0hy7upChx1ABPQeleM6n4j+Imn3NpoV7eGCRLVGF4cxyzxxEMZCB83zbcHHGCa9D+Gej6tHcQXevSSLY22nR2ttb3RBu7iQAF55cZA3HOBnvXZatZaPrMrPqmm2twFQKpcKxOP4R3GDyfpUOPMjanWhh6lpLmR8t+B/HXi/T70alfa3dataSA+ZIk+A6g5C7nOAMZz6Yq1d/HTxpqHiq7udJj0i30w26iOC5/efZ2UMfMBHLnjtmuh+Lfwv1nQfCtx4otZ3N7avMJorAHyls2icYw2OgPPtnFeCLIU017xbpNkUSW7CJwE2tnGBnO/wBcjGK4Ks6tPQ+twOGwGPXtLLsd/wCIfE/ibxTpNvJ4lvg+66Ige0jEci5UEOvojDeDn0rF0ttM0nwZFcrZIJbyS5strNl3QPkSBemRkD8Kk1S+iv7XUIlmgSztNOtzwS2MEgKxXPOWY8eoriZPJNsbiMlUZ2jSMNlYx3/E8Vx15t79T3MDg4LSOiTOz0Ox0G80SKbVdSl027ETNFJEm3eiZHlDb/ESDyecYrKPjPxhFo8Wn2XirVoLKOLyo7dpCSi9hWdpV80KO7RxvCzBniduG55zjkD6UyNoGuGggjWVDNuAhQvhCcnbnkgVyxlKn8J6E8HCq2qi5l59PwOwg+I/jKBprObXLh53ZrZHkdgYY9hAk+Xgv7dK5zxLdeJpPFJju/E2u3cmpqILZll2PckkCNT26kZHWksdLaZ7mbT7m1uL9LlIIrWZgspeRgEdE/iwSM+lfSnwc+Ceq28kWt+Pr+K+aSdL+HSwny21wpyrE9iPQcZr0MOqtZ6vQ+azWeBwEbxS5ux598I/2e/iHZePtO8U65e2ekxWMqSiSaUTzzj+6Ou38a+qNYRdxjLIqDpn19av3jRW6Hec7jyF44/rWZfBbkghxG2QAD3r2IQUFZHwFfEzxE+eRQENwksUscQMWzAdfX0qR5hagZAcsmFwemP/ANdWnRoAVY5Vm3Kw6dMVg39wxuXha3JbdlSDztOP/r1qZF27kSW0JbewcjdEo5fPT8q5C78RBdYutPsvOh0/SQrXPlIAZ3ZsrGmOSBkE10v262VpLNJnDq3AUZYEf/XrF1pbBYYblrRUuWuQ8UjYQ+ePuDBxk9BgdaCkcz4jt7lr7UtQudUjt1t5JWe1/s+N/s0O07nDAbh5g4H+9VDwF4n0WePTBeaq1o+oMtxBp9wVklZ0YNveY5CM6hgEyDz0rb1PVfN1CfwsJBqMt1LJHc21zG1uHiAO6JnxjaEyOTXnWhx6foNpp2pR2lzp9mXkiuLjVo2LEA7IkVYwwYksNrHHAqWdEVzIueGNM8S6XHNo/iSa/ttN1a+uTbWtzcJMZ0RHctnJYR4OPYniubXxRNptnpGq6H4o06xvmie5ltHLXClI3ZGiAbJJKhTj2GK6fWfGV6l5Y20GkLqs8vmnRZb0KkiRSLtZSOykBjjrhTxXmRs7C11eC5XUrazuI7g2/l2p3QwhgThGHG4HPX+9USZ24aF/iOzitdL1zX5tY03TRdx3AimnhgO1lLqxK+WeTjGeBj58Vlaz4daO1WOGS0lujb+eLC0uMLCjscQsjH77ADPpUmh60v8AxMbfTYbzRr+EEWN75xkMAUDOVGcl2DkjrgisW+8VeHdWvLm/WxdbmN7ea7mMhUeY6gMMdR8wPSolax6FCM1PyM3VIjHKl1bOyi8mlSYQSMqK4JLR7h1df6VJ9otbhbKzaT960IkdotqMr53N97r9BWlHqXh680jU9Nm1D7PMs63ARCWiSI9WGOh/U0y6vb6G1Asbn7dbWyxSAbuGTjDY6nPpismj2aUm90ZupXNr580MAabYSIhKhYkjp9adBdN9uN1LGGdUPmEAKN+MbBjjmrVxZiKT7TNNIUkdRMsXBUDqUzVKFtrgosqRtKzxggbdyj5cD19ayaPQg1Ylv3aLyZgoZpYxLu8wuVJyApzyOhqa9uhBa2z20hlWWL5w5JYNnlfpVG7bdG0m+NgZNxWJspnHTPc81sX1haixtvIQeaQCSmBg4549a4sRPldjtoRVtRmnzQu3l/KzKAygSEbSev8AKtGK6a+l8qRt04OVyvyuBWCwkivvLVvKBXncMY9ScU3T7xRdpdK5ktgQrvEvKg9cZ9a4qqudMYdS3pT/AGbUSskgU7mVO4U+hNbW2a/ivrO/hRUVggYJ1PY1nR2VzNZTiG1aWBT5skvHl7ccEHrmnxaqYJo7uZD5U6bWBbIZ19K55xe6Ll72qOOVEtbudWRZHjYqobtV97pfL86NjktWdczP9te7ZQVdiSR0yaliBmnhVVwp5IrWMTWu/d1M7xBIGikHYqD+Neeyt+9b613PiEkfaWwQifLntXBM2XLdia9TCKyPnsfO1kK3WkxUi4NOC5rsPO5rkOKUcVNspdi0cwubUh7UDkVMVGKjbg8UXNOYSigdaU/KaBqQZpaTcPemlqCuZH3Bdt599jqKvW67ODVWwgPnGR+annk2uceteIkfOyd9CxKdsDNXD+JLgRQyMTzzXT3dwdhXPauC8USGRhHnktUvexUESeHbfz5VduSeTXeWUIii296x/CWnhIuVzhRzit8MFlZfQVskZSepVuy2w4p2lSKtwozzUN9KqxtWTpl439pKue9Deo7aHpcMi+TnPas7V7gLbHPU1Jbs32cH2rJ1xm2Pz0WqlsZRWp4Z8WbxrjUzDnhTW18Hsxvx0riviJdbtamLHoa7H4QzKyrjrWijaASleVj3a2k/0fPtVO9i3DcByat2K/uV9DVXVLhY2xuqJbAtyu0ixkL6dai1G6K2zyDoq8VnwXDTXDNzjNWNXDfYz2BFZX0NOVGB4Zjae/aaTPLmu/IC2ntiua8L26ed2rprkfutorWOxEjCv/kxgck/pWhp53Ko9KyNZm2zxx9K1dH+eEt6ChIT2GarMsZZicCuUubzz7nZuzluK2vFMjRwuRXK+HI3udW+bovNQ2XHRHZQQ7IFXHG0Vm6grSThRkKBW1OQkS8fw1noN5Z/Siwkzl77TfMnMhznpXSaFb+TaqmOcdKiuFUsnGMmtOyQ59gKdht6DL7asRzVC8iX7H2BNS6pIcEds1n6pdrFZj2FAkeaeNryK31aK3Rec9K7rwJJmzU47CvLtemW/wDEYbOcGvUPApWCwJb8KvoHU27pTvMnSs69fFsTnsai1nVoYSQz4LHpmobeb7VFjOVxxUMtEMFv/oW7GDyTXPa87wxqvqa60KEtSK5LxLh2Vaz6m0TL8PaedS1uMsCVUgtXs5uYtM0nJ+UBMCuK+Gmnx+a8zDJq58T7trewMcbY/GtbtIxk7yscL4u1CbW9YNjCS3TNepfD/QYbOwiXaN230715Z4HFtHftPdODI56t2r3zw4sbWiSL028VErtpG6ajG5eFuqQVnXEasT3raJUxkcVQW2ea42x80pxvojKM7asox6ObhwSMqOoo8Ta1a6d4auLOEqrKpU49cUms6+mhzPbO2XZSAK8U1u/vtS1CS0aZtsshY47CtdIIlRdSRQ025NvqzahLC0kQfdnqK9Ii8YLNYxzJEyQ46hTWK+lwL4eWG3wWPVjXW+D9AtbjQlt5pEY7fUUQ97YdRqO6Oba9k168ASNvLWuf8fLawR+TJGFfgc16bb6HHpbN5IH5VwXjXSbi+ujK8e5Aew6VElJSOig4NaHkPjjTfs6W0sf8Z7fSs/RNNmYbyuM9Dmuw1y2+2XqW46RdAR+FbWjeGZ49k85j8kckdK05lYrla1ODkt7uO7ixIVAcV9KfC67uIdGhQkudvNeH+I7W4udWQWNudiNzha9v8AhrPR4WucIdvNO+qsYVPeTudxd3Ec1qRJgEjivFfixYMsRmXPB6ivUrh1uIvMjf5RXl/wARPEFlHDJZSsGkIPFObuZYeLT0PEdYXz0KMcmuu+BUkdt44063lm8tJSy598HArkLlt8z46EnFbXgS/OleMNIvdiN5dyPvdBnjNOk7aHbiIvSR9ZeE76HSImiKM+6V2IaQZXJ9M1u3epWptvtS3EOXbKpHz5hB+6T2FeVjWtPn1ieK+unKzSDcyIQrYOQuR05ArodI+y6p4yu102F3sYbYecUkwkbHsMjnOMV6Eaq2OevgdeaWh3l150unPGILWf7REY3Ik4BYdM9sVn6Rps1jpKWLXE91jy4md2OVjUljt9huArg/BetTzW9xBcX7XH2jUZI1aHCiBFQ4Vs9Pr0rrvCNxcx3pt5ob77P8saXErKw5ySOPwraE1I4K+HlSTia15Y6tJ4sN/b3CHTpLZkNrcSfK7AkiRT1B5x07VX02w1mz8UR3GpagdQlmtiAphVYrBwM7lbOcnoRjtmq832mHxk+pXOoLLZSkwpbJlgp/gzj7vQn8a2dE1yHVLe9u7eZbm1y8QlAHlOw4Zl7su7IyPStUckrqPkXIJYFsbZY7qK4DuIo7kx8NuOBjnnmm6LpunadC7A75p55LxnfjluoGeg5xVGxtW025tp47yZNKgtCWtTEGjR8ZJznI/Ktt4I3mi3ROQYjtYNhR24B9vWqRhJ+Y++vnWN4/sybjtBEpAibdwASevWvNPF/wk0W80DXYLCx06CW+QS2szrj7Ky5MhYjJYEdMA122r3EZ1qC1ktxKkiqRlyRkH0xU3jS68rwrdxLkTXCmCNY32uu4Y4OOKUoprUujUqU5rkdj4f2WtloOr2jagsixyeQYzEWlcsflAyASMxkjjgHmuXTT9QMAzbSbAxO50KJnGeWbABx2NX/E8tm2v3NhCTBFZT/ZUuY33mRiSWdunK/MPxro/iL9jg8KaboPhnVrnUdKurkSTwyKN3mpGmXRs5C5Y5345BrxqlNNvyP0vCY2dOEerl3OHtZlDI8UeXA3eaOgGOnNXdJ1W608SPY3EqTRqzIVChlLcEE56Vm265unt45FWQMV3Sthc56nHFLJPBJBDarAsTFz50uSWcnjH071xyjdnv8AtFyXPsb9nD4T6Xo+m2njHVLmLVtZv7ZZlJXdHbFju+QnvXuWQgyx+6Op714j+x34l/tT4Wvpk0qvcaPObfhskr2P5V6NrOsiNzHuZiDg4/lX0FBRUFyo/Hs0daeLmqru0ybVLoTTFtwCr05qs5JkijjO8yHhs/drODrLIkjcNzgE1aYeYwYIYgFyp3cZrc4UizdyPb20sTMxcfd461Sn8uS3H77yJ5UwJCMj2z365q20jNAPOQlyu0kHOKoPsktnt54yREcZ3Yb6imNFZIYJ78XtzChkjj8t2JAKsAM4A9awPEVpZ6nqkuhzRXSWnlxX08srZQYcfLGeu6t7TI4YtOvbiNDPMH6qeXHbB5FcJ441LTvDdzbXlyZb27vZ3t4PMudgtiy5bjHzYycUjSKuzS1u+TTNCt4ZYNPSWD968V44IYH/AFW12wN+cZ545zXC65qunXN3qiQuoNxBFNPdafLjzAn3HVWxt2sVyBz7Vc8Ra7/aumLY65o9vDaPaSyRSeeJ0nCqdxUpk8jPIBxmsHxdq51qykFn4cZr63sIohqLwspjRh8p8lRndkAAnA9aTZ004a6md46bWPEfi3Q9Y1LUbS0hkSODTby1uQyp5fzSs3Q79gK4AOd5xms/xxZ+HZ9UWz07QLaxMkrrfXcXmP5q4VhOAVGzsNz7ckkDODWzc6dZy2/hm5lvLl5jYi5hie3S3+ymNuFaMsfmck855xTPEkkd3pt1Zxrc3Wg6gwhcwBFu4pQfMKszMBsUgkDPO7FZtHbSbTR51cWdvFfX8UZuJfL/ANMtcNjzcBUYErnnjPPHNXdOkurcJoLFrbTbi585zJh417qHcZDAZ6EjGa6CHR9Nt7qy1Sxub+Vo7ZvtMrRbZvvHaWjPGz1wT2rL1G1ugPs8Mr3dpMv76HCrHhmLFwc/eyehxxis2mevTmpNGRbXTtfwMkVupG4Ce1UhG9CARyO+KuRtDJavvWRLxbjzJZlb9y2P+Wi554/u4q1qX2iztYlR44plbEEisvyKeo29iDnr2pkEenhLxhDMu2B1hZyMQyMcKWBwcFiM+gqLM9SnJW2K9zcW97NGDuZwrI4kJAUd3OB6dutQMk0yxv5bSmQhoiGCsrHge3IFLLPNcTs0qosz4OYVyG9wO4qss8ccZ8sMSSWVXzgsOB9OpqDttpoXriZ20pLeKKFYIJCQp++WI7+vQ1a0eSFljiuTuWIljsOGOR7+mKztLkhdHgLLDIzBlkwWXPTH61esrR1vVSaOTzGYhkjGd3pgda5MTHS51UJLYjvhcTXLSR3DM8ZKRYGTKD2P09aoSsqadHc+S0UVywjDK4x8gGcgciuh1e2v4IkhvY47deSmwZZlHXBHQ8jNYr6bHcXJhgCwmPJcl8rtHTj1rzk7o7oNHVtNcSeFAyiO0tHjCKwJxLjrx1rkLWdZJJ7RpCEjVmjJ6I3atzTL77R4ebT5bmTzLeUGOMqDuBP6CuVmbffFkuGLE4WMJ1rOKbuVTSVyfU/+PRJAoXzDkYpiT7bRpgwMmOD6CoNU8zCwb8pEm3cPWqt3Nv3pt2BQBgVvBaGNZmbr15INJliLDaWJPqSa4la6fxUzR2AB/ifj6VzEfQ/WvSwy9w+YzKsnVsTpUi9KhWnq1bnBGoyTijK+tRO2KbupKJqmTFqaaj30heqsaJkhIFRM3NIzUzdzQPmH7qUCo91PVqBKR96BhFFVXmZ9wqTVP3WEHWmW2IoNzdxXjniq25m6o2yJmPXpXB3Ev2rxDFCPuqea7PxFcItuTkd64nw0v2jXjJ1+aotdl3sj1PRkWGx3f7PFVXnLSMR3pk16IbNh02ioNKbzIvMbucitDFblfWZDFb4PesXwrN9r1tgvQGnePdQWCDarc/WovhRCZrt5j3NEVqXLSJ6sg2Ww/wB2sXVSGtZPXBFbV58lsfasDUJVFswNVLQyifOnxPtJEvGZf4nNdP8AB1ZlCq3p/hVT4hxxyXjnIJzxXRfCe1H3vpW6X7sh/Gez2k3l2gJ7LWddq1xIcVZnyLQKvpS6TGTJ81Yy1NFoR2Ol7MMaZr8BMQXsBXUQQqwJPSsnXFTdiocdBKd2YXhxDHOa6KcjZubjArP0eNN/GOtN8S3sdrat82ODVrYT3OY1u683UcKec11Gi/LZKD3FcToSPqF3JcEfLniu2tv3UCrSQ5IyPFHzROKxvBsZ+3SPjqa1NfkBUjNTeD7PaN+KnqXsjXuoiwH0qo8Pl2sh71uNH81UdRj+TA6E1djNMwmRpJ4lNbtnGBHJ9MVBa2W64DenSr5Xy4pBSG2c5qq7cD1auc8TtIto20dq6e+XzGX61k+ILfNq30pFI8Ltmf8At2Rnzy1exeF1Y6UNvpXmRt1XWWHGBJXqvhNM2aqOhxWjehMUYeu6VNeXAl5wlW4W+w6em7OK71NLV4CGTk1xPj21khiSKMFRu5xWWpomNkuvMjRV6Fc1yviCQm9C+i10WlWkjxgsTwtYuvWm6/I9ql7msbI3vAt09vbEt0rlviZrE13fJaxHc/aus0C1ZdO4WuTFh53jgidchMYzVJtEcvNLQytF8N6vcXdvLKzRpuDMPUV9AeGZCLOONTlVUCsOeBI7BdkYHAGQO1bfhhh5QVRkms3UlJ2Ol0owjc3rdJJNyr0A5qtBfRW+rOvmcKvNbtvEsNmxxhiK8y1i/hTWZbeKTMr5HFdSgoK7PPdR1G4o5D4h6xdap4kkisgWO7bu9KTTdNFpEZp13zsOWrcsdE+yvLcyR7nc5yRUkqqIm3JXBWquTsejSiopHK6lrC2MEkeTsb9Kv+AdcWNt7zs0eentWH4waBreWNVGcelc38LtQYeIG02dgUY8A06E2ti69JSSufQb+JbC4s3EMRcoOtZQ1O3ubeRTb7SR0xyabeeHWaxL2E5gcjpjg1zf2y/0hiL2JpVXjcorrVZS3OB0HHYqf2DNqV48kNvHbgHqetaiaEIlCXV8jAdVzXL6v4lkRmuI5pEQ9F6Vyt54hupmaZrqRR25NJpPY1jz9z1O+utM0C2a48mLPbI61zaeOIrmfy2k8qPPQV5VqurapeSnfdyyRjoCSRVK1N2shklfI9KfszpUE0fRi+JrV9IxDNtAXk15D4huLXU9Tkbzd5BPNZdhqtw1rJAJG2e9YvnmGc/vAA2e9GzLp0lEkeMLK205GaZaTrHqdmzsFVZ1JJ+tPjKsPmkBJqpqEWFLjGBz+I6UU5LnNK8HyH0VHeXFpcPOtvaS2M8Y3oUJMORw3tzim3FsYrSG502+uryxu5VgeOBjFLEyneQv9/O3FR6XFLY/DuwuTdQz3F5CJJecnYOq1paRZWdto+m6qrXsji7ElvCzY2ja27Art5byNIVoulzf0yDULPR4tNQaVMLeS9voxkSFmifOQJegP3WyK7jQ/E2u3aW9vBodxBFa3EommlRVSTooKruzg9vaqni9fD1r4EmhfS7VbfCTTuJvKlQs3DZxndyeevNVfDOtRR3lppN0yySafkuIi0omikCmImQkfOMniuiC5ZWPKry9tTvy7dzp54bHVrTUEt5mt7i0P+kvATFtlVQfm3ZzwV5B71ueGrW3j0CFLnaGaN40jiQBE3MScY4xknGO1R620g0W7SG3tIJJIvLlN4vySKpwxOO54rHn8Qa7NqFtpmgzaF5dlfW9vcRrnIiIVmCjsAhFdKsjxZc0lZbHU3d5Fb262UYmWO5kZDKE3Z29f0rP1a81q5GnxyXS2r3Dyx+QuDLIgUkN6DgVbaO61G6tnW6jt9MjabCqpDuMkA5zyMVLZw2tyIpo0WQxSGLe+AehxhsZHOKsxM64mXTdSsI40vruW8kWF51UMkCBScn8cA/WuI/aH8VXWg6BaXmmShrmOc7IyyhpgB+8GD6LzXolla3skSR5USCctHF5h2hR94HGO1fNP7VviKRfEMWkxtaxkEq8dzCrPIrg7mRuqgbcZHPNRUlyxZ14KHtKySPE2sRcyxw2F559zfObvyghDrK7nCc+3pXX+GdH1O98R6aul6XJNDa6gdNmEcTMTI6hnMg6AAkj8K0fh3YWviF/JjtY4765mQaE6MzSxyoANsp52xnBwa+rfhT4Msvh9oNxbKcajqtyby//AHxkCylQGwx5xkHH1rhpUnJ3Z9Hj8yjhaapxXvHgXxy+EMfhXSIG0e1DrcFB9qkYBFl/iV+DhcYxXlup+DWsZYdO/tqN5ZZo0luvIZLSBS38UhBJOeOAK+75NU06+mbT7m3huI2OCJkDoSOeQeM15L8Q/hjdahqGuXmjaj5mjajE811YOcmOQJ8qxL0AJHTHHWtamGjLY4sFnleC5KjOL/ZZvrPw18SfEPhG81iGwmdkhNqxDNczqu0lGx0zzX0QtnbExxzRqGyd4GSWPqSfSvhXxFpOoeF9Yu7jVrXU7LUbK6DW8oGJQq/MriXqSWABJzX1t4Z8VTaz8PPDGsXFw8moXkEc11GzKSucbs7QMHGe1a0HyrlZx5rT56vtou9zqC8K3kkAVRnhT1NWYIVEHlzZbsB6Vn65tS5jmtlYsCu0KOxq1JeeaYl27SOc10Hk2Immwz2pTcIcHep5pHkaZZZEiG6JsgMfmYbRVeTcskkgbLTHkD8v6UsEcUN07SM27aB1PpTsNIrQMtrbpapthWeNlWM93Yn+VcTqmlaf4gvZrF7F5Lnw/qCTyOjArJIcAIdxO0evFdXp9xNPqkZZA9osbhWwCwKnlgfUVkrbXaeM9YuLO1tha3cGLlypy8gbiR8Hr7UM1i+VnESab5fhPSNZks30ZltiqJEVmitZJGwse3g/MSOKtePNHjuNbuXGqSHW76xQailuxhk8lcMpRcnsDV+48FXGmo8Mnia6t55rwXd1FHGkkJVWzHtVlJGCBjmsO+8LeJ08TS6hbRW2oWd9Jb/b5zOTcrbpkOA2cxjB5CkCptY3hJN7mHqlno+oalrLLrg1G4hW3XSzKSiyxrnekhI6qN3Ss9db02Rl057Ke2IlKPJAoywwCJirZD9dvGMYq/q9l/ZuhTeHNQhhj1pnWYi5YTI8ILfuo2Tb+8KkZPHHXNZGq2mlo2kRabFc2whn/wBbcyM4LbCxSNQQdnGPmJGQazbO+lFSNOCOwksb+wvzHLeQyfY7Vvthjn8khZSWGCCPn9fbtXP2moX9o2tWu3ezIV8po0MRgQlkO4cg4Ycis+bULVomEVjaSXIlcmabK8MeRwclhnHpjHFRaytlbxR2NjcTBG3eZv5k3ADj/d9Km56VKjy7j7F5raO61A+XDbNAw8yRfNWbLEAgY4OeCc1Hd6hLHFfXX+iK12FfH3zjIPT+lWSt40SWF1qEkVpI6+cEj/d8qCAB25547+tZ0Fq0ZiVGjAZkZVKAyEBwAzHA28c4xzWbuetR5d2X7e5to9BksVE/24P5lvdxhQQu0gJ7DmqUMiuh3KkcoUMCo4OOvr1qS7e2ujPcRrHAFIysWWGfulyegBYjiqtxJHFDF9wT7NksA+6W7EGoZ2wSsWLL/SEvPlgzGglOTjcQwGB+dSxanfWE639ttdo2b6qSAD/KsxHUvbh1DxorcDg/iafcMsk3mQR+VGFyUdiefX3+lY1I3TuXGST2Opjlju/ImaeXJjMkh3fIpPY56ZxXOwfILjzTEkiYkjbn52I4BPpV/S2jj08LuzGUxJCDw754OT9elVZVEFx9iuQpXfwRgg8cflXlygotnfTkmhulXEVrrojMgNvOpVnHaQjnJ9BUNlabbyS+t45NtuDOWkIwinpj1pZbcWeoFoxFJsOVBGQc98VFEbmSWCJMyjOWjBwCOwx6VlY6b2i7FDXDHHdSiI5UjJGfvE1Vjt287y25PANaHiK3hFxBDHguwLMyj9KdawmOYbkO/wB/Sr5/dscVaVtTiPiFMq30Fqp4Vc1zUb++an8ZXguPENwykkKdvXvWUlxjvivYowagj4DFYv2leTNPdxTlaqtt5s5CxKWzW3aaHdyjcUYVbkluwhUk9jNZ6i8ytC+0m5hByD+VY7l4mIcEfhTg4y2N1WtuT76QvUAkGKXfWti1XRKWzRuxUW6gtRYPaku+jfUO6jdSsL2x983uZ7vHXBpb9NluB04pdM/f3jt15qXWxtUgnHFeG9rnHHex5v42vGhtz8xz0rK+H0ubsyN25qXx7ImOW4ArL8KXKwwPL3bgU4fDcuWrO71a8VoREp5kOKviRbS2Vc4CqP5VwlveSXGrwx5JSPLH61teI9SWPTnwfmYYFQ3YaRx/i7U3vrt1BJUNgV33wl/dW4LHk9a8unZWmC++c16F4En8mBetXHQiep6nqlwq259K4PxLrMcSugbkVa8Q6s0dqW3cAV5dq+pyXDSuW6k1TXMKEbbmXq1z9v1ByeVBr0H4bkRhcDGa82tEbzGP9416D4B3i5jjzkZrplpCxzrWdz2ONBJEvHap7OHa+QuKbpi7oVPtWjDHg5xWNhuTLETbYCTXH+JbxlmKr612U/EBwK43VoPMuSGA5alIcB2jSFLQs33ieK434ia1tuYdPjPzymuzuGWCy5AGB1rx8tJrXxGB5aOHNLctq2p6p4O0sQ6Um4DLcnmtG6wrFR0FXtNgEOnpxghaoyfMzt603GxF7s5XX5wJVTPU811XhWNfsYI61w/istHeJgcZrrvB0zNZrmojuaT2OnULvwap6lGvlbvepHYhyfSql9KXVEP8RqzFIfbvtkU+1Nu5AQ+O/WlVdoBHpUEikhvpU3KMw88n1rM8RMBAw9q02+UEe9YPiaYfZ2PHSkWjyq4JW9lfv5hr1T4fqJbSEscjAryzU3CzPjH3816t8LV3WiD2FW9gO6kljjX0rlPFghnYbsHJ4rf16Nkt9ykiuD129ZZkB5KmokECzaOi2xAxx1rnrv8A0i/LZ71q2b7oX7FuarLb7boELyeag1szf0NoxaiMYrm7qDy/FnmbfvHrWlpkhimfnpTr2382+hkUc55NO/MrDi0pXZ1ojWbTBGP9YcVt+E9JkjKtICo7VW8IacXQT3B4zwPaui1K9isPLLPsXPArWlT+1InE19OSJmeO9cTR7GV9wAC4AryfwZE+r+JZdWkyIB0DdzmpfGmqXPijxv8A2NZ5eBW/eMOwrt9L0W3s7QRwKAAOQKVeTasiaEFFXe4zVWwAwUBSOBXManMqocmuo1RVe1O3qoxXG3cDSBy2TzXmT0PQp6nIa6VdnbivPDdf2T41tLtTtR3AOPrXea9FIJHGcCvO/HUPlww3S53RNk1rQ0ZtWV4H1Tod0NS0eJkk7Co7zTYXiZXwx9zXDfB7XDceHIW80EgdM13ep31nb2JurmQIFGc5qtm0Y72aPP8AxLpFvljKipGD6VweotoSM0ZdSUqt8WPiLHK81tZzbUHcHrXkTeJJJi6xpJI7d66aWHnLUipiadPR7nqLx6W0ZaFu/rTrA2IlczBcY4rzzTL6+jhLyblU84Nbml3i3iEKwDe9Nwa3ZtTqRmtBvi7WEslf7Ou1C2OK4/VLu7uIRPbyEMvJ71p+MUn8vyXXKnv6VhaO6xpNDu3luOa9ClTjypnk4mvP2jiWNH1ycuI5iQc8+9ddEzXEQfII9D71wUtuY7gMvY11ekTN5KKxyKxr04p8yOnA15SThJ3PavhjNa3Pw/NzeaoY7jTJGSOLGeOwrrNL1K51K3t7t5ovsli/nbFQtLHtBIGfevJfAGrQWMeo6ZdhxFfriMqBw/bmvSLG9uPDvh2x0mCVF1K6bqD+7KDnD+5HFaJ3sz0aC/dNbtM6zU59PHgSa51Kx897q7jmRJCX3rySGz29q3NCuNK16xurfXLWwsytxGVs7R/LkjXYAjnueAOa47xTdXmveLNM1aK1ig0fS7ZF1CPzQqbjxwo6muYsF/tjxBr2uuLnVrezgEUty+I5VcOfLjUHgrsI5rZTsznlhueDvp/Wx6r8VbzS1htPDU99qTvqipDHMJSSVjODGhHRyApJPrWT4eudQ0f/AISU3lpdSXl9NHbwyR2m3eFRVEm8ccKACwA5Brm7W5vJ4ZtY019KF1BCxmt3m+cRrknY2coxztJXGStdPa+MbW38K6W0Ntqd9LdaS93d6aJPLaJGXCZPRuePU1spXPNqUnTjyrU09J8TXTeNbXTf7UCyxwwwy+dlFUoAJFiB+Vg2CdxB68V3/h/W7TyS8cTyK+2SDOGdsnBY4GOM+lcD4ag83WvCL32s6xf/ANn2YZIbhEZpXmTiOQAdEDfpXWaEsOkXjadF5QSLLRRR/dSLOPvdM5I47Vsjz6qXY3Y9Ua3s7tl+ZznBLDOPSvlX426LrHjbVlTQfDiT6xpsqxyDazSTq5wAcnG0da+obv7GkrWdnJC8rBgrsAc8ZJ+orG+HFhfaTr2u3Ekwu5LgI8argFFzjr70SXNoxUKvsW5R3K/wh+GemfDaw/tOS4ml1y6s4o7pS+Y4m5JCAfXH4VL4v16aKD7RGrTOGClEI3EZ7fjVvV7zUJLmbDOnmkr8o6DpjNc7JYfZ44maJrhmfbuYkHPqMe2KEklZCcpTlzTd2S2R1OTzLmZFikZPlhDdG7E++MV1GlajO08Qufs0MzgKFEm0k461m2FpFptrvlZAcHBb5upNQ2Nr52qP5yKUiyN7LxyOtCE2pB8SvhxpfjaWWK9uLe3ja2a1lxHukyDlSG6DnGT1xmvENC+F3xC8J/GKws/DM0b6FdOn2xo5CYViXliQxODgdsV9BW8227l82XCjB+U7V69abpmoXH2m9IX55Iwic5wR0I96rlT1KhWnCLje6NjVCsdsu0bpWGFZOMKKxEuvJVQcbgGHHNUv7SkfEcgkNxHHtDH+I56Yqsl9HcSuqxAnG4hT07EfWrM1E2rWZdqNtZ5Cf3g7fWnyySPqcaRsCjZUMfXHTH41mwTJb29mPtCWzvIVXeeXBzjr9KNbuGgmzHbg3EsR8sZIzjqMjp3oQktTndcvLnS4bbSYVurZLm6MUd7ABKyMWy3GMAc/xA1r6ReXVnbTfbvIs5JpSIY7iTMkxPIbHYbuK5rWW0VdANxAJ1gNyklzHczvhI95y7EnIGPzqPXda8N654vt20tGk1u1tFFj9ojKQhT86uQMbsE5DDtzTZsoXNjXtZW40+0vNYnkXSbgSvK8QaE7I1O6N5VIIBI69hXAafq0Or2d4dNllOqeRNBb+RMTb3W75GQuP4csp3Hn5evJpL/ULvUPEOs+GtU1W2tLS1sopPNm/eLI7ACXy36mRiSNucc9Kda+KrGw8cRW+rQaVpGlzxDTbae3hzuckNFuTs+5QenapbN4UrFDxVpccl/B4egZze6cPtF3cXEZb7RuTDMG6ADGAoHvXJSPcW2qpMzNcpucSRwgmVU2gbdx5B6EfU1sxy6ymoatZ+Kbu+l1K01GIXE28K5hZZCjIp4zlVHA6GodY1yVtR1W31ZTfLfyQ3TqlysTB1UrGrf7JC8471jK1z1sMmlYxJ7ezna7hWP7NDdqjRl4/wB5GUADIv8AtHAJ+ue9VrOf7Hq6XEc4s7JnZVe4jMkqKwGCxHYtu+lXtQhsylr5lm1vFfu1xvFwwjiJG1495O1+Uzzk8ioZrOdNLYF7ApBbmJZTOHYK5O1/9kAY9qk74WsNmu5LiI2a6oJo/PSV5kJaSN1PBC/xDjoKrXs13eyS3rai93fBQruo+Yov3WK+nAyDUNrJcWN9azQ3Db4tqW08T7fszHo5A5xnnPcUrXhjY+bJcynLfONytcg87iw5IPvUNnfQjylSViI+Yy0WxJJI1yqgZHykZ5p1ukTJmR0DFstGy4KjqMfXBpI7zbIWZWnk37mVyx2pnofpTmRoobp5HLGORE8xW3twrdPYZqDpnOysIIyzs1sNsnIwxHzfSrMEUM00UcyvGmNpcYO01HcWcq3awJhpVUP5ijnaR972ptw8cEccdqpEqrslf/npknqD+HSomrozjULRYNstWaEeU5O0/LnHQ5FV9eVURJYwELseAeFHfmmzx+XIPL2b1whjGSVOBnk9s5qLV0S3sJI7i4XepBULzvJ6iuCa1PUovQm067t4rwTRpmIIQBJzjA6561Xu2V9TjHnAodrZQ4x61kvOytII8qucYPOB6U2VyRGu7t1rmcdTqk7I37eNTqF1MzK6LHhB6VXv7oWOi3OpTNhthWP61NosZkhcsgAJ21g/EW4WSSHTYeYo/vD3pUYc9RI8XNsUqVJnl86vJI8smSzsWNSaXpz312sK55I7Vo3tmysfl78Vu+CLTbd+Yy88Yr25zUYnwEKbnOx1/hXwfClureWOB3rroNFhjjChFzVzRmVbRU4rXgiRu1eHVruT1Z9FSpRglocbqfh2OYf6sVxWv+EGwWVf0r2x7dT/AA1Wl02ORTmMH8KyjiZ03oaToQqI+ZNT0W5s5TuUlc1nBeSPu+1fRWu+FIrlGIiBz04rzLxN4Lnty0kcbD6CvVw+YRqaSPNr4ScNYnBDqaX8M0+9t57SUpMhHoah3L17V6KdzgdRrRj8c43AGtXRdBv9Tf8Adx4T1xWl4C8NvrV0JJI/3W4Y969+8MeELWztUYxKAB09a48TilS0W51Yeg6nvN6HrnhpNrMx5yazvFt/HCWVmwea09H3RwHcMMK4Tx6l1PcsFOMZ71wSWgQepwHjW+FxJtQkjOKr6NHMLVeuPQVTuoJJL7yyS3zV2+haXuSNSvan8MbF31I9AsXTfO5+Zj+QrP8AE8jy3IiU/KvWu0ubdbW1O0YGK4rU0bc8h796yT11LRhW8bSXY4716DoSi1hAArlNFs3kuAdpPNdtDanyPfFaytYyW5keK74vayAHGRgVw8kchTPXIrstWsnlljiwSS3IqLUtJWG1OF5xSjKxUlocdZEyTrGoOc16h4EsnjmSRhXNeEfDzXFyJGQ/er2Hw/oywKny9q2lPm0OdK2p0ekx4tl6Zq/u2jNRxxiOHj0qKZyFp7Iz3ZcLh4SK5nWVCXAPqa2raX5MMeaytZTe4I5waiRUdGcz4nvDHZOoP8JrmPhppvmarLdMoLOetbniuE/ZZGPTFTfDZUjiHAzms47mstjsdSl8i2VVBzjFQWEbSxbiOtGrOsjbc9DWzo0CfY1rTdmWx5/40s1TDEDIrR8DkPaoFB+tZ3xVuGt4H2dc4rS+HELLpsLSZB2ZNSty29DpmUZPHes+6jzdR+laMnQ4qijb7rb6U2SixKoCDFRMoWFi3pViVR8gzzVbU2KWxxSBHP3sqqTXJ+KZGNs4Ddq3brfks1c7rTrJE696k1Wh5vcFpZwvcvXtnwxh8qzQ+iivIIoU/tNVz/y0r2/wWqJZgL/dFaO5Btaw4aDb1zXm/iWPa0jdweK9E1HG0c15v4vdmMgQ8VE2XSJdH/etCvXjmrGoj7PO8mOAtV/A1u7PHJISR0rQ8V7VEka9dv8AWs+hp1MvSn+0bz0JOK63T7FZZ4YAudoyxrD8MWI+y7z3PFd/o6wq6uANx4PvV0lqZ1XY09Lh2SxYyIhgAetcR8b/ABXFp8lvYwDM5OAo612niPUYdD0qTUp3EcUQ4z618+WdzP4v+In265O+CKTIHp6V0zaSsY0Yucrs9A+FugzRxyandIRPcckkc16C8ccUW0Yz603TVVbRVjwqgYAqK6faxXqa5b6HTJ6mHclYWlVuRWJKsbxtjjJro9WjhWIs5AYiuXvL2xjIgWZPNz93NcVRJnXTbOA8apJA7EfxV5h4kmkkhlikUlSuK9q8daas9h56MCR715Tf2gmWRGXJwRTouzR0yvOBZ+AWvbNR/suR+A3Q+ma6r4/63cQW8NnazbQ4yQD714poF3JoPjyFw3lq5wTXVfEvUJNQuI5vN3gL2rtnS/eqS2ZyUqn7txe6PI9evZrm8eNidob8zW/4c05YofOlP4VgXtuVvQzcZbJrs4FVrBfLYZxXo1pJQUUebh489RyZQ1XV7WB/KIBA7CpNI1GN5VaHjNczqdpIdQJYEjNb+jWojVSoAqJ04RgbUatSdUveJLlohFJJ80ZOCDWWV037R5sbDJHIFO8ZT7raOHqc1gWAZXANaUI+4ZY2X702mRWbK/rWnpgYuBVK1UMBk5ra0tQrDisa76G2Djb3jodHWNJ4JJM+WJF3ZHQZ616xqVrJrhkk0wx6hp0KgvJEAGjYLnv3Bryu0I8gqeMjrXa+E9SupNJs9J02C2gnFwfObft8wY4z2qaLWx6FCo1U0MuW4/tCZLo6ck8wJ8xcb2OOASo/rXca3d+GY3006/p8d88ekPNZSQbhbFQ3zQyxjq+7vjiuMtbO6g8TyHSyI5FDC7UcByDkgN0qYJbT+MGs9MuorLT5EEcn2tvNVN/L4H1H61qrxPQrJTSsdFo+reJP9C8faolraRRxyrYrDAN0lrsVXhdFHO3jaTziptO8MW93qXh/R9/lw2Vz9ruroqViK9Yo5CfmyV2nHTmszWr7w2bL7AdensX02N4zYrbMIS7kgOjAYwQFOOvNVfCum6d4JvLP+3ri3kvtSuId2+RlnTDc7t3ygbcEZOcHpXTFnlVIato719Q0+01jWvFlp4wa602G4aG6WUYVFzujVFP91sDPtxW58P7V7XTm1LVdR0+41SfSjOo84iG3s2w4255d87cmvPvCN1o58Qvb3WrXcOgaj9uaOxjBkVCoYgyFASc44XBPfFdv4N1vRrfUbrQNahubeGzkOm2bTosn2pXOY44mYg/MBjpgZ5xWsWjz60Ha3U7qyurPVtQvLWCGR104rCropO9ip3HcONp/OotTFlp11A11HchbiZYozExyPQHHbNYPw+1dLXVtRstWj1GDUr25229t/Z0qxgr98AhcZHHPQ54Jree8/tTUrS70243xqzhkIxh0GcYbGOnetLnBKDTNq/W1mUfabKdNLV8gk4LOPTvWJqN007JHb2ohSJWKuxOeufx4qzdre6tcwSx3vnjYzgjOzI6jHcjNZdxpdtBNbahchLu8Mm1UjlwEJOPm/LpTJil1BLlo9t5cXzMWAaKFkxtGOT7mtu3vIVjlYSlUk2ktIuBz0JrmtautXjv5Lj7ElxFFlWkXkIxA2hR1qlezalq1lbS6heCOZLo/a9rbE4OFUDucYoL5LnQT6gs94TCVmnG1ZGCnaFJxketM06+ZJb9tzIFkIRXTDYFc5eamtm1vDb3CGdAzbXbcQCcduOByOag1dp9Pgtp7G6Z7i41BAVEmHkDMMEg9AKaY1TOt+1W63RkYo0koX5h91QTwfrmh3+zsTiOdgrSSkR/cYdDx2rjpLq7t7e7aK4RPKumgE12VMZTaSQnPJyKbJrNhaRW+reJrnLzr5MCgs6u49VxtUY53E4qkwVM3b3UYrG7m1C+Z9QuiivDG6gBQR8rjPTncPwrN8QaxdQ3W2HSpNXvY9Pe7+07g9vFIVGIyB3Xkn61yfibVI9D0MeI7jVxqwvz9jtI2hbygnzYVcDPynPJ454NdDpDWcHhWwghtri2vTZCdbiaUQxyKo+cPnlgScdKLmnIlrY5jxDCmreG/Dw1i/wBOEjNGtw91L8s0RbOwRHgjuOM81H9iksvGZ1WbV5rG81HUWWBLFQ0abE+SN0PCptAIx16DmqzTNJrA0zU9SsbXTtRiDlY42eOxkiQBG+UEMpwDnOMnHXIrF87TdBKf2pbx3cFxAZ/LuJgdgY5iQICXVw+MHGMd6ls3pwLcjyC81/UJLhb3USrebDdRMWWSL55CGYYjIVWYZIOBUOn+MoLHwtaSKsl819fSXWpIdrXO/YREig/N1PUVXs4dQtba7tPEIupRcXjrBetJ8y3yKSxUHG5NgYEHHFZNxPAbC91aa+FrdJcA27qgeW5kBA2gJn5RnPGelRzHUoKT1N3WtasLq4XUdX0/WprxbMR2l9duBOs+cgEA7SAuetVdZ8twIdLuLm/ntmjuZZZEHnPlTubcn3gORj3FZ0FxalBPfQ6laiZmeW5OfKYkY+VO4ye1RzxkzQWpuRbvHOywNIhjCKwT94+3PBwRis29Tvo00k7G14ji0VV0UaTJqs1hNBJc3Ks7FoJcjJjVuNp/veuR2rMvp76WCC0hFxPDfxsgYO0jK29sRAjvtC5HSq9+txcWuo6nbI8Njp6CKaWK5ISXLHARWwcbgxxjv70WuoX0M/8AoGoLb3MUbyO8lqfkf7yMqjJG4NjJAHFJtG9Om0lYbYHS20drCOcz3u4MpELhF+UHHIwPT04qC5s22TP9oE4t0AZzcKUVScKPlPUelMur14dRtLkXcNtPHAsFyqsFj+UYOcc5P9aa2qXlnp9zarMhsVuAZYdjGFyjbgN2MHOKm52U1JPQayK90se17YTIrTDOeB6YqO5NtCkEXneaqgKOcBgerDNVFC3Oml5FZwW2yh0wIk7kH29OtI19PdSxG4XzgIxHCUTjb1z+QqLmzV2XJpomt7hm2r5aqqmPGJTk8uevT0pkkm0JBEsDlFLGVD8zK2OOfQiqcjiKBGXdIxX98gQYV8/KoPfjPIqvJI6xyLGxY5BAD4x6jnuKTMtmaltdIbkNLdtCsXKp3kk6gH86TWr9bydEW2VpufPxxhu+B0rInfzvNuI2z8y4SU5LAjBx+VS2TsZePvIu7OCSAO1cVaOtz1cNJNWH+VbTl5I4zAqRrnuXYDv+NQrt3c0yW6G7y4GZVbAI9Se1Pt4nluRDtJPQiuVJp3N8RPlja51Okkx6aZpP7pIHvXHX8Mk11JNKMu5zmu9uYEWFLReirWJqlnhhtWtMOuXU+MzSv7aduiOWmsBLHuwMiptIX7M6nGMGt6109ipBXg1Uu7N4/ujBz6V0yldWPMguWVzotN1LaF+biuk07UxxzVHwD4EutSiW6uiwQ9Fz1ru7jwdZ2US4B3Y615U4xb0PXjU0XMY0d7uq3BOpFJcaGYxuTkeuaqxxOCFVSTWUbPRm3Mt0aYVJMVV1HSYbmMqVB4q3aW90AGaBgB3q7HsY/MOaynTad0VGVzyDxh4GiuFdlh5OcYFeRa74au9MmP7tjHux0r64urNZV+7kGua1/wAJ2t7EymMZPNdeGx8qWkjjxGBhW1joziPhNDBDbw/LgADIPrXrMF0rR7R0xXn1hocmky/uwcAdK2rPUvL+Vjg0qtVVJcyN6NHkgonsOkP5pmXFcv4w8uORi2MkHrXU+HgFmfPc1wnxelkt5EaPp0ru3R48fiPPtP2Nrzu/3Q3Su60u7jRvlx7CuB01Cs/mN95jmuv02P5PMJ5I4rKTNVE0tZu2lVI0HX0rOfS2nCoQefatrT7WNwJZD0Bq3p5SXVPLVcr0qLBexHo/h9baMOV7elaItAgIxmty6eOK3C47VRvJoobZ23DOK0M73Oc+yxyX7E44NUtXgNxKlug6nFTWd15skjL13Gtvw7p5utQWSQZAoihSbsa/g/QI7e2TKc/Su0t7NY0BwOlNsIkjjVVGK0to2Vskc8pMourMdvaq15FhautIqv71Xum3CqBMyDIyPipvLMmCRUEw3XIX0NWbiVYItzHGBWbRZyfj5Vh0mVsYOKofDMtJDuPQc1mfE7Xo5LRbWJ8s7Yrd+H0X2XRldxglamK1NHtYm8RXzRXaRqfvNXZaBITaJn+7XnuoK97rkKqMqpzXZRXS21kecFRihPUmS0OH+LUwZkTIO6Suv8H4i0uPp9yvLvE11LrfjSGyibMUR3PXqGjoYNOVT1xTQPaxeu7yNEY7sVlaferJdMQcj1qh4ikkjt2Kt1HNZfh+64wTkkmplLUqMdDtRIzTD2qO++ZdrUzR5PPdj+FWNWt2Vd/bFXbQz6nL64Fit2xjpXnWr3UgaXGcCu11+5jb91v5PGK43xOsNvYSyBuStQlqbpqxx+jTS3WrDrxJXuXhDzEtctnoK8e8A26yXvmMvevb9GQLZ/L6VqzLoP1a4KhRnk1w+ugujnHeuu1VGM8fsK5vVo/9Edj61jI1gaPg+EfZEbjrUWswma9kBNWPC08cdgvrmorp/M1BivQmk1oCepo6fGtvaIorpdCiaS6iYZ2AZNYMEbNCBt7V0EEv9k+GZ724ygVfkHcmtqaMqjdjz79oTxIb+WDw7bZCxfPLjv7Vm/Cjw9NaWZ1OeMqZWyAR2qlcWJ1LxAt9qTbFmbcFPVhngV6raxqtiixqFjVRgCorTR0YeFlobWnYa2wuBgd685+JPxG0rw5cmxjP2i7I6Jzj61teJ9fGj6BPKuQ+04xXyZ4y1eZri71KZy88hOCewrKlH2mhclyXkzs/EXxM1a7mZ5rlbePsua5mLxSxvjcfbi7n1evIr66vLy5HnyPyeBXTeHvDTzIs0zsFPI5rslhKdNXkznp4ypUlaCPSh4s1m4Xa94ssfp1qxp9yl0x+bDHrmvKNcurjQNVj8mRmi7g11Wg6suoRie3ba+BuFY1MLaPNHY7aOLvLke5l/EW2NvqsUynkHgirNn5l5p6mRixx3p/jKJ7y2WT0p/haFpbfyvatFrTRi0413bZnN69YfLuUcg1V0vUZIX8qRuBXX67YmEHcODXNXOnxOuUGDW0KiceWRhVouMuaBdBtrn5toJqRZIrZN2Rx2zWF5N1CcRtSpb3EzfvGaj2SfUpYiX8upDqs73lyZMfKvQU+xtmkcZGBV+Ox24ytWI4NuFXiqlUSVomcaEpvmkWLK2XcFFbVtbhQuKi0yxKqHPpWrDGCOOtc7Tk7nbeMVyons1+U/Ln2qS1vFs9agdpWjhMy79vNLb/KCKxrx2N6NvByMUQ3M5ScbWO11+RVguDY3gDRyeZyCpZSKmhil0/TrTWYra4he5KpGJgrRKO5bnOD1qvp5XVri3tbgJFmPaX9aclwySmxt4HlkttxaWaX5Dg8AL9DW8dT2adVTgrHTajb6PeWOp31os9teyvGbgSQGazdUQdl+ZRx97GK5NNd1i6S28Za1DYQ2NiR9ntXhUvcBlCnaC2WYDpx0xU9/rt5LoZiS6naSSRYRbQoESUE4Ks2eFFLozW1jNL4H8THTZLNr1LkXKOZZDgACKJgOAMAH3zVqXQxnTcbs0dAmXQ7+ZtJuNc0zSraY3UpubRRM5lXDTfMRtG07cV6zo3h3Trr4f23iTWrO81CazEmoQRq4UI0QLDk92Ax+NeVeLPEmp6f4kXUZGtvENhbRQ2tyJEKQzxBgqlh1OOOK7kaxb6j8N7+Oe+u/tGqaitjFDEohWISH5fKUscqO5JHFb05I83FQlpZWKnjjX9Z1yw0W1sbG1uV1G7hvvP07UGb7AiOpeNmCnDMOOa7238ZaVfFdUtdQisdMmZIrV5IipmLBlZQcZyCpJJFeb2c2q6LoE8+m2VrBoLFZL+Ax5kj+RkKK6H7xZlI9xXP+GtdsLe4h/ta1s9GslX7Uk90kku5oWGwJjhWfeykY75q+Y5pUE1seq/8JPfaXYTalpNnBqUFqGhlS1fzUJLHLow5JwBkAdaveF9Ue+s7jWdWaW0ghjHkLKApkyAwZMnORyDkCuG8KXd2Lu5Wz1STTTqt19ttbcQiO2SIdVyRnJ+arfjvxRIt1otl4Xv7SeN5ZWnmU+YTGSAw2kDkFTVJnPKlZ2sdVYR6xcQX+orYwOk1yJN8V3k+Uyrhm4wGHPANazaHpSW0tqq5gcb1Ly7wrkctnjk9a5G2kOq3llcadA9nYNF9mhd38sSlWOQ65xknNbRurKHRf7QV12eeBJHD8zJg7WBB78GrTM5Ra2OD8bXl7oUM/wDYukPqokljzfy8RwKGHBXqRmsrx7fSaZe6S1xdtFLfWa3UrPGRbK8fzAA9VyRjp34rWk1bXLjUtU03T9Nku7CS2aOMXYMW4hd2OAeSBge5rF8eaYmp2OieIb1pYtMitFSSxhJdoFC/NuDY3ANjkU2bwL3hKa9h8FSM+sJqUywLcy2VvL5bwxyPgRjcDuZvU46VJ/alxeakBDbi0t/tL2sqXLosA/dAJEpJzuO9iTjtXLOyQ3tlNptnDb2mp2KNe3UrlFMe7KqqcsWyABj1NS61Nrmls8N5Y2P2eGJ5bYzkhY8AEShMFmfnHzEUrlqN2XNdvtR0i30fw9qn2a00mygIuGEqTuJvMdhgKSc7SmOOlW7zWpIdCvNPja0awuvLluL69uwWj3jDiNeoyFUYHTFcJp17Hd3DXLaBflbS1jma+DA/6x/nn2n73HyhQc1JfTaPqejypb3QkFldMXubiHymWESEr8hPowBz6VPMdEaKZ22jXmitbwX2kxXrWcYNrcRuFCyR7yEEe4gMFOWJJAGetcr4svpNNvoZtQsHvbiaeSSe6lYRpO6MQqfLuACgAgLncRiotefSV1LUdD1K+inivZRMl9HOVjhjY7vLVQPk4Iyec1l6Lc6lJrUOnW9rY6hp8pjVLiNWkWNigJK+YyguvXPGMUORcaVma2t+ILW88QxXUcc1le2e+4t1DsUlkwSwkWQLsOM5J7Zqjq0lrBFbX+myW8zRKCHPJhmbhxsHODk4IGOKpv8AZ9Qsb/XLw38pSFZLiaaNCCWcIpKhuhLDvis/UbyGTUVkmQJF5flCEKV8lNp2tlQQTjPU8VDkdNOmnY24b3UIrO0XVjmwMjXFoPPy8aINrxFCAV3GUEZ9KrXuoR3l6YrSNmtwuQZpEM2AMjo2OKoy6ws2nvBfeTJcGZpkeXKKi4C7MYJ3EcjP92mstk8lrdXciyRTgQsnC7RyAzMvPBxnjuKxlNtnp0aaUWaM9xpsty0FqV8mJIppJZ2JjlkKksQFyD1A+qmorxbaRrF7e/aZJbZWuJJXCmJyxQIB1I+TOPQ571R2aXbxss2oeclqxRUjO6OYA9jgEZJIwfSop7xWuXDRoXjVJUaRdpVMcIwHcUOTNadNStYXUJNuqSSWzRQ3M4aEuH2oAeN2SMVXjuZjbsqTxtBEPlJjIDnoM+uR39arXDstil2xwpkCxqFD54zj8PSnzXME96I4pklQsu6aVCsaqPUDsKnmOrks7MVrqSW3BzjJAlkXOZCPartnfQw6qbhbRbldjRtFJKEIco2GUei9az5b95haBobXFvkouSAwweTj+tRP92IxIFZ5CrKH3bnHPOQCAaVxSXQu2+oXQTcqossURRSEyGUnqff3qnHPKWMrL5yKf73Qn3rQvY1tzwxMRRiQhwBkD5fpmqFvMqwRxyBCm4B8jsM4xRe6Oer7rsT/ALoKrRiTnp6q30qWGae1un3MzuCCxGCG9qqoIyJWyfmY+WF6ge9T2hzaOCOp+93rnqux1YXUYCxmEuAjM24rjOD2roPCVnJJctMeVX5mYDNYcEZaRQiksen1r1Lwzov2TTER12vKNzVzNpI5cwxLSdjOt4GeXzGyakvbHcQ2OK247ExvjbxmtKTTle34TtxSc0fO27nM21mgTG0VW/szztQjiC8M3pW0kLxysjDBFbnh3TlluVnk/h6UpSsgsdp4eSKy0uKEKMgDtUOtXCttB4HvTZbtIvlXsK57VZpriX7+AK4ZNJ7nRCN9x+o3jbDHHWv4e05Y4BNOik+9YlnGHnUN81dJPJ5FuqB+1XRjywcpCqS99QiR61fxrA0caADpwK5+zdpJTk1NeFpActWd5nkMGB5zWCk3udPLyrQ6KKM7fpS+SsgxxU+nN5tgHZecVnvcmO4Kj1pzp3V0KNR3sR3WmxTZG0CuX1rQHQlo8/hXolmnnQ7uCcVHcWhc4ZRisFzRZr7RG3c7LGJpiwAFeTfEnWlvrzyo/mAruPGd9JDo0hk+U7evvXnujaR/agMrsWY85r2eZnjRSMTT0kmkUbDXbaPZysiqFP41q+H/AAoitlhwK6iy0yKJtqKCaUlcHMxDp8q2xwMcVc8NacYA9xKPmPTNbV3GowpHFRXd3b2tryQDijlJ5mzP1ibLbQa5XxPqbR27xgjcRipdZ16GMPIzAkdK5K1lm17VECgmPIoWobHTeFbOSaOFCDz8zGvS9BtVhXfgDHHSsnw7paWVqhZcMRzW0blIItqmtNEZvU17WTc4ArSZtsJ9axNKn3HJqzdXigAbsVd9DK2pE7HzMseM1KZFaLAINYus3hhtyynOap6HqUlyG3ZwKXMXy6Gh1uwx7VmeNdQ8jTnYMBheKuXVzGhZicGvLvi14gFrZvGr8sMCkyorqchp9y+s+JB5mWRH9c17Vbj7Pp0cadNteT/CbRpZSb2QZLndzXrGQrCP0ApS8hrUt6LYqiPdSdecZqjruoKsfkRH5zWzcN5el/L6Vz+j6W95fm4mBYZ4zU2H5lTwl4aMd1LfOm6SQ5ya6tZB53lAcLxWskcNvbhF+XArOEO2bd2NVYi9zC8XRSNYuF4LYrmdPE1tKR1AFdl4udYrIucDA3GuX0CRb8NJjg1E1qax2Ot8M3Eawo3cnmtHxNfBbCRl4wvFc7YMsU6xdBmtnUYlnt9nqKpS0Ia1PC7y+1S71t2AbYrmqfjGe7+wbX4r1Wz8OQtcu3ljO6uR+KujNDbAQrlj6U4lXMD4cSjzF6V7PpL/AOijNeNfD2zMMi+acHPSvZ9LgMlqFQ8VozMW7UTOwUfw1i65an7EQBzXVxWnkoXb0rA1m7gY+Xx0NZNFxZyfh+aTz0hJIAY966qCCMW8krMNwNcppw8u6DD+8a3kjuZ7Z1h+bcahFtHU+HESWZQxDZAwKd8Sr62ht0tbhgsSrnbnqag8IwSaZG17fNhlX5QO1eR/FjxDcarr7qrMYw2xMetdEXZGDjzSJdGkudc8WrN8xihO2Mdgo6V7Nbx7LMDb2rifh9pX2PQY5pFDTuMlsc10l3fXIgEMKFeOTXJVd2d1PTQ4v4xi5XwvP9nTc5B4X0r5w1SzOoWCx/xj7wPrX15La2c2hyzXkyHKnOTmvmDxi9jZaxcPasoh3ngGijJwdrG84RnB3PPP+EbujcqCpGD1ruLKEQWccTMBtHNUbHWra7uRGrqGzin6nDdljHE21SOtdVSpKektDmoUYU05Q1OG8d3IutV2LyqccVd8AxyR3JOGC1oL4Z33G+aTOT1rbsbO202FljyX7k1vOrH2agjnp0Kjq88lYl1HZ9hmDfhmqvhGcLLsPFVb66a6Y28P/Aj61NpFq0NwuTgVzpJRO1vmkrHQa/ZNc2+Y8muHvYZrTJZSQK9Qga2NptkmUHFczrtpE7EpgiopT1sa1qN1dHANq8XmbGXBzWtaTecg2KPyrC1fTxHqy/LwTW1ZSpERGvX1rtqRjyqx51Kc1Jxkyw0cuelMCurhmHerL3WxdzlRUa3EU6nDAmubU7fc7m7aTgWw+lOsJjyprOsyQmD0qdZPLY9uKa2MpLU2BKMdaoPta7zxTDPmEtmqkUp84saqKZEmdJDdLA8ckjeWmQN3oK1Fuomhu7+zuUlg3BSQgL7sfyrl2YTW+0nOfWq9u8luZI7aUReZ1B6VUHY6cPW5JWezNdpLBbiC8tZbhSN2+LdxvJ75qfStVmsbFbPRPIu9QuInjeS4hANkGY5CerH17Zqobq1VLbzYlu2aJhJFG2MHPBqlIuD9rs4ZI0iKnLHkNjsaeqPbcFON0dx4Rla41y0i1y1t7q0FzbR/Zl3ZkCsowuOMjqc9a2fiCRrHj6Pw20kEYkfyrTVJgQISo3IgVCq5yAMnnGa5nwzqlxb6hPrJhuDYRqJJY1lEeXHIOQM4z6EVrT+K7fVPDNzp8Xh4291cKGWaR/MaS6zkOD/Co6++K1jLQ86tSaldI1byS01Txjp1rps8emWCEQXSi5ZY5mQEynYcgtx8p65I5q9rNnpWm6PeTtNFHZXQEdtDKTKJI2O0SqxHyurEE4zXFWuoaTqWswX1zp0TiYNBe/vjHH5hwrOgXGG54x3r0jxJGI9ATw7brZ6pb2UcZsQEYuwc5K7s8MNtbQkcdek4SQ3xqsegWlppdncGbVvLiijuJIzJFCsiYOB6EHOexB9ayrnw/pGjaLd2rmM6hatA9teQPuL7so5U9Oq9CKuN47vb7SdNtL3TVllkZ4JEiUJJbxR4wpOMtyM5PPWoJdJtPEui3VnPOmmW1pL9s+3W8Zx3O0HPzEnIIORkHirTucjhJbmuF+z3Vvpaak11qEAyTf8AMCLnP8CjD7SDu963rF9N003EGn28bxXEr+fNExkU/wAQJJPBJ44rzvQdQ1zWNG/4leptHdfdllESFSF4CyZH90A8+ta3hvxZJp7y2qw6FdabdXzTTtNP5ciF1AGQOFGfarTRjOm7mzp9xqX9mX8i29xcJfZEFrIcSxR56hs5ye1cDrepLP4XZ7qBZpLZ47SHNyyHy15kX6jHzZzxmtvxVcah4f1PU9T01YtXW5hAnV75i0YDAAxbCoUDqDjPHWvOPFevXEmjTW9v5LaaBE9/uiT7R5jyLv2ED7xGRn86pySLjFpG7oktna7NXgspdVieAoFnnIltUDKI44ht2kbjndjcAOtWNa8RSTeP7a1t4L+G3u4I7XVZdQgD3EpwxMcK8gDAHzYyeKwf+Eis9O1eC109b6/0jTII40t5Z/LYlmG75+uawNfn1my1xL24vJoJ2nYQhrrzpYUcHLb/APdOOmaTel0bU4KTOk1y8gvJbjTdL0h7ZbKKSN5J7llcRgqVYAEKAOeNp5zXP2UtpcTx6hqF5HOGlTbawQF2ukA+aQkn14564PFVrfVG1KOPw/dTWq7JSsl5grMyLyBvYkEnPcGoxHeadJ/obLOhZZjFEwdooQWyXIAAJ9BispM7aUVEXxM9pcSXCxhYI5Z43jTiT5HiUg7h3BJyMcdKju5pv7HGm2zwPbx3RZJhMwZyV5ZFGMADr7Vn2L2r3lvH9jt7OKcEllZjsTcSM85DH61WuWksrsQXwaVo4AyNGdpZDHgAAcY9TjOO9K5babOhgntF0yDT7fUFX+028uYBsCOMKcbsg/KGwcD0qexWTQYbqOWWIQyxm3kbyy4cOpXgEjDc8GueuLo3EO2PyljKsksWzBDs38PfOa0temkuJWh+x3C6oqjcstyWYDICoynjcM5pM1gm9C7ZzWsc013Ho81xbsf3d1cNv2ADAyODjI681JD5NlHHFJYafN5UBluZDK21t7HbkcHdyePZax3v7pIfIYzPG6r5a/MjLtznkHkfWiO8uLc3TbkZpBskdk8zzQxTAweARt4x71m2jsjFpMBI0dt9nZlRWlMjDy/lIH3PfI54+lQXLSSbZf3j7kJMhPDr7jr1zU0qR2V2EuLiRZGYl5OoVuDgj+9g/qKijPkyzSRO7AqWffH/AAd/bms2zrpNJD4lt/KU+czJChba6bVLAZwD6npUFzcIszFUHzsHCuOFB/hIFRtdRyFFErzL52VRwRGeP5064ks2dfMhltC/JIbcrEdOTzj6GmtgdTUnOo/aGlmuoly8gkRYowqKx/h9cY7VHZOklyVkYMVZuc47VAMNaiMeSSr75JVHTcMYx+NKj+b50126oIkOzCbWkbsCBTI9otyf7RIzkvk+2MirFz8zhtqoGAYBelQwSzx28yxxxgoFMr9SQewBqsk2FXLDrx64qbEN8zLQ4IwTmrsZVLbHd2qqzR7l8tScipnXe8UMXLdvauao+Z2NVV9jBs3/AAVaG/1cMqEpBhiT0JHavW4XjzGpHGMGuC8LNHpNiII8GRzlz710VtdmTBXNcVWTvseTV/eu7Z1SWyumTjIq3ZRiRQmOlcvBfTQnJY4rofDeowzSiMsN3pUxkmctSlKCuO1HSE80S46deKrwTLaEoD3rp9ceO20xpmxtArzOTUHuJWkU7Rk4pzeliKK6nSS3ytKOc/jU7eTgM2MmuRWaTz1YsSM0HWJJNUSBf9WpGfasI0nOVjplLljc7iygSNDcN+FQ3l20hPWqN3rkP2VIo1zgc02K5jmTk7SRXoVqceRRicFGUlNzkh4kLZqKxg+034VsbaiWQJI392ufuNdmttUEcHPPJry1BuR6t1y3PUZNttbCPjAHGK5q9cvMSPWq9prE11F+8yPSpyu5Nx61rcwS7m1oNy+za1bauHGDiuSsrwQMMnpW7YXkbjcxBoauDRxnxX12G4vV0+CTGSAwB6VoeDIDHaRkDjaK868mXWPFs0gO4GTivX9Jtls7REbH3Rj2rvseY3odBbzLDbfhzUmly+aWkPQdKyfMZsKOhp9/qEOnaeF3YPNO9iVEdq+obJmVSMiuB8Za8wJjEmPxqzqesxpC8rSfM3SvL9evptQ1DyYiSWOBUpObNLKCuXluLrWL8WtvufJ5I6V614B8OpYwrJLHzVb4V+D4bPTluZFBlYbixFd3OsNuAqcAVb00M73GXFyI4zg8DoKxhdSXN2EB4zkkU/WJSISVPFYUN+LZZGZsPjis2ylHQ7JNQW3jChsueMU55JXUPye9c74ZZtQuBNIflHTNdRdSxqnlx4z0q0yGtTB1i6bZtd8AVb0Lb9mMiH8qwvFNpczriHIPrU+iXUmn6U0c5+b1o1uV0OR+Ivi+bTdR8hW+ua8l8R69NruswW27cWYcD0rb8exX+t65NdRhmhU4Bx1qL4T+DrjVPFH2qeMlYm2jj0raEUlqZSk+h7X4Os107w9EWXadnWpLO9a41Ar2zxWnrMAsdKER4CrXLaPdr9t4IyKwlLU2gtDvXfzIkjPTFXrC3MQDKMCsnSd0zru5711kUa+UMDtWkdUZNmDqmoGO4WPOd1TK+Qqk8iqGpwK2pBm6DtQ03l5dm7ZzUX1GkYfxMutun/Zo/wDWScCua0u6Gl2qoxw2MD61Pf6lBqutyb5AUhOAM+lctq2pR3HiOOyiPyIwzz1qdWa2seg6IJbicSMflxkV00TNJKid8Vj+H440i64wnFTxahHHqSQlxuxTSsQ9S15wtJmZ8DmvPfFXiK3u9Ye1LA7O1dV4ku8Kz7uh4rwHxZqBtvE9xKrcOMg56VpCNyZaG5NrsVl4iWKPATIr27wLfC7tUYYwwr5I1C8km1NLhXY4xmvo74JXZn0pGYngY5rRrlJTuj0i+k3s0S9xXB63azLeo2W78V14lP8AaQXORis7WYjNdrhfXFYy12KgrGDY2O7buHNbkcYs7E7TtPXNVICYcHaeDVjzo7hGEjYTvmlHQtu6Na4eJfBs948mJNhwSa8DeUXGu2UJ+cGXJ9TXqvxO1D7P4MEFu4RSMYryj4W28ureL0UAOIOWzWl0KGm57zo4VbRMLtRAABUev3HlaXcSRYDAHB/CkuZ/JZ4RgbeOK8O+LvxA1e2ll0uyPlqcqWPeue3NJRR0wVk5M4nTfG3iPVNcvtAiuXKGVgTk8DNYvi+2bTmlgnk86THc85rnPCt9c2XiBpSxEkpJdvfNdbqotbiU3FxIHY9cmuycPZzVloThp+0ptN6nnlnFcRzedGrK2cj2rsfDuqXWoX0NhNwzHbkVPFDp8y7VKiqtrD/Z+vwXEWcBq0lJT0aMlRlS96LOv8b6TJ4d05brzN+MfrXner67dTHbEpUHvXrfjqVNT8LgNg8LzXkuqRxR3Eca9+Kiio9tRVpVLaPQbpF8trEZZmyxznNRS+JkWUsrmrF7pivAXHpXK3dns3YHfpXRThCZyzqVKasjrrHxDHcOFM7A/WtlNSRl2hg/415WVkhbdyvvV7S9Tntp1JfcpPIpzwqavEKWYSTtI7HWFWSdZQvNRhUxuHB9qctws9sJG54qKNlI4Nc92tDtbTfMQXcLTsN0m1PrVmzFtbpw2T71ma5uWDdGxzWfokks8xDscCteRuFzD2vJUtY7i1lBUEYxT5X4NZkUmyMKMipHm+TrWMYnTKRMZiIyM8UkUuec1VL4Qg85pgLAZB4rVRMJNs2YpcRk7qqxyu05Oe9Zz32xSmCTTYb8KeQalU2dUMPUkk0b0qMT50LbXX+6Oaat8weIuFkCNuKMeDj1rPXVF2BSxHtVtdWtVVdtrC2QVYkc896FF9UethJ1IPlktDoZb+Gxu1uLqK3EeoQgSJGAyxAnqBSut1a208el3kLzS8STxtt4zkfL69qnsLrRbjw1baPFCIdSgkEsN6ycc/eU/hVLXZptMvIo9PuJtRjkj3s5I2mTPAx0xTSsbyTd0N0jUrfS7S4uPsdrqjiAxxrcscQuJFYuyg8njivQPDHjS+iZ0jMOl3Ism+zzxuRE8/BztHGduR+NeZW+iy6jqN3HPewx3ixCeSMrhj/srjrVzw7FqUrw/ZsKlmsm9Zww3DGcn3rRM5alPmWp12h6xcapq+oXWpb4b2S23pGqhkXBwxjPUnuck9a6fSLywht5La8liS1a1W7s3hjIZmBZTuHrkHr615o+v3V/qtvfRizMdtE0SLGdoAyCx45J4xXSaBNNeK91cR3KWFuAqZiJiVGO4qzHqeenoRVJ2OOtSsjcvreCwaK+8lYLxgDfW0L4eSEqHDjPAPzelcH4h1C2k11dUSK0iZkCzjO6ORf+WZkXp0wMYrp/HOoaXLePeW9nHKxEcZV7UApsGN4yMFSAOfauEvZr6wtY9UieANJsaG2nkEokj7o3Xjv6iq5jHk0Jta1K4eNzdM9or2waeKICMMrHJ2MuOg5CnOMVD4Ie+1rxhY6bY/8AHnOVe6YtvAiT5jnPfArF8vUpoXiEMcyRsZP9bhYQR0weT/hXX/CGCc+IvFOvXsMESaRo0pVQm1d8g8tSPfLZrKrJxg2To2kc5ZLFqkviKURx3ENlqCyGJv44mYr06cNs/OqNulpcy3UsMIt5LUhWif5VKk4zxg5HanfCObd47u9P2iRdQs7mMhu5RfNH45QUvjKwmsdRgvoCY/Owx56sMcGkq3LUVN9UTS1pua6MylulilmM6i5AnDK7LkMACO/+eKsaXrk9rJJbk3uyTIaO3cKXHYE9ce1ZC3zXVzPDIELzMSWc42+wA4qtuCSqsY+cAhiD1OevHSuizKVdG6Uia3dppp4p/LZoFLZyQxJVu+cYxUjG1mV1t7mY7LcCGOYbndyvKZ7YrOt7eW6P+ikyXLMRHb4JJ98dTW81va+FLaebWmju9Rm4Sw3K4T0Zz/ez6VEpKOhpGp9ple1tlmmQ3RmhmkBaFXQhdxHGSegJ6HtT7NftG63Ec91dyZWZeGLAcs272IHPoTWr4s1XX7rw/Y2WsXE13I7+ewcAiKQnhcfQ4A9KxIZtQ+y3U0CSOske2Z0XaEBIzwOgOMVMW2tTupSTRetLy/02VwvksrI0TR8SbQVOSM5qC0vBHakpP9nikcCUIuGbH3SPzNVYWtI4UeRpI3jwBsAzKpznH51M0cflNHGJTKGHlk4+4fX3qXc76T0LBvXLBVJUzEqXkcc57kH+fWqwfNw9vHcbWJ2r82QxBIx+NSSsLewMIjXczjzDKobJH909QOefwqOCZHjVYCqSSh1mBCgAZJBX0qTSTsghkmaKNfncfO+zjbnvilgWP7IfMZmEYONuDz9DTgiC1jRAiygFw+7JH+yO2KffJJb30yecZgiqJHVcZz2oZceVBNMXvIrplWOTJfGzCqRyDjv+NVpLp5ZzNMA8jsWY+h9qjuZdspV/mjfuSeBUsTCO3YRqpX+It1P0o5rGduaXkRlmz8sjAvjcM1NGGcqrIoUHkjrSxyRrjI3VNbpJLIVjXaCeorOU3YTkol2xhWPnO5uwra0mx8tjKRl2Oee1R2Fu2xVblh3Irf061J+91FcknbU469b2nuosWqhR05Petiw3AcVTt7cKeatxTJD941ySbZEUW5mbyzubFc/quuS6PKl0khG08gHrVu/vQwwjda888Z3zyXC2qsST1q6NPmepniJ8sT03V/iEus6LFb2+d7DDdetQ6UXeNcnBx0rjPCVi2IyV4xXo2l2K5VsGlXahoiKMbrUspAv2cu3HFc7p7LHq0su4MhPFbPia6NnYlFYZIxXI2d5Csewn52NaYSOjmYYqW0Ds7WaFo26Zqa0YtICeAPSsPR45JJB1wa7CwsY1Tc/Fcteo3I66FKMYWZmavOLezeQHGBxXGaI7XWotK/I3Gtf4g3q28P2dGwXOAKy/D0bqE2rz1NbU1+7uRJ3nyna2SbWT0rcABj544rH03JC7utbR/wBUR7Vz9Qkc3qeoLDclMjipLLWQhGXOK5TxX58epEjOM1XjuJBGCzYroVF2uSqsXodD8NYzNdGYR5O7JNejP50sgXBABqL4eaDBZ6aZdoJ9a17ny434Heuhq55t7DYbdo081j0FcF4y1GSS5Kbtqqea9CvJxFp7ucBQK8Q8b6uj3kix4xk5OaLXdiouyuUNZ1J2XBk4GcCtz4YeEbnVb3+0LhGCAgrnvWT8P9Bn8QaiJpo2MCtwMda+jdFsbTSrGOGONUCrzgVr8Ohi5OTEUR6ZYrGOAFArkNe1qXz8R8itzVrr7VOYk6D0rnbu3hW6Zn5welZSLiQXepyCy3yDHy5Oa5vRbifWNUMYB8lDy3Y1patMNTu10uzXOfvEdq6ew0e30nTQqIFfbzjuaFoimXbZo9OgCLtDbeAKv6VmVC8nf3rlYPtE07GbIXPy10tpIkFr7046kSRJqTKiZ4xXJeLr+GGy2eYoYnGBVzXdQYQuVbkZ71wOiQXniHxN5M2428By3ufSqtcWyO48P+HYr3R0EkWN3JOK6fwh4bt9HLNCm3eevvW3otitraJH2CelX7VR5pPYU7ak8xwXxOu/JtRHu2knFcf4dgJuN5J5rrPipaLOUIbnNY+i25jijbHSs2tTaL907PTm+zxrnrgV0+mSmSEsemK4hLrfNHEOtdirC10lnPHyVUWZSRhX8m7UH24IB5rnvF1/9j0m4YPgqh5qyNQjW2u7tj0JxXl3jHXLjUNPuVjJ2HikaRRh+GLu6uLiYZYySOT1rp7bQUtbr7bISXJzzVL4W6aJrlSwzjFenanp8KooIFNsClpuoOls2Bg7a5iwk1O88Tm4w3lA4Fdrb2MRVYxj5hzXRaXotvbxLIsS4x1x3oRDdjzD4l38mm6WJtxGM5rwTWruS+uNzZLHvXuXx2jLWQRPXpXG+DfB4vbH7VNFz1GRWlJ2VxSV9DldC0OS8MMSx5Z2GfpX078MtBi0/Ro40wGwM15x4L0hY9fWJkG3txXt2kxraqkY4zTlLmYrcqM2/hNveM3XjrXMa3rcdtqsEOeT8uK7fxWixW7Sr129q8k1W3eXXobx8lUNZy0Y4ao78QRtp+cAOeTVS1t7fKiVgctyPWr1okk+nlgAAwGKjhsNtwu7kJySKNBnAfG28jhhW3jQgY+UVlfAe1hj1G9uFJEpQHFXfi5G2oTBIxynFVvhZvg1a4jQhQsI3H3ptrlLSO7tJHm1G53HcA3evGvjNovnXxuraMs27oBXruizq+qXJ3DBOetZ1paw32uzQzxrJGWJ5HSueMnF3Rutj5Qv7F0lMsassinkYxWRe3Gos21Gbn3r3T4veHrXT9aDWse0SH7o9a5vSfAeuagyT2tguCeCRXpQxCteSOWeHv8AC7HmmhQ6oLoGXeIxyc+lelaLo/2nT3vp+BGpYE+mK2j4C1a3voo9QRI1YYIArc8W6cul6G9nCMfuRkj3rKpWU5KxtTp+zg1c4K61MzaDJCD/ALv0rznXpJ0nhc5613L262tiY85OzvXO3FtHdbPNGCK1hJRZzVE5RsiaO5b7EvfK1g3alZdxHBPNbs3kIBEvYVn3dqzjcCDVUmkKsm0iJ7O3uLcFgBVJtFhDApJnnpWigdY/LIP5UyO1dG8xm49K1U2upi4J20JJD9l08rnnFZFlfsXwW71s3UaT2+0MAfrWK2myLKNo70o8tncqpzK1jXnCzWTA96oaTatDIxFXYoZPI2nNBIgXb1NRF6NItrVNlkSDGGPIpJZNoHvVaJ9zc0+boBQo2RTlcmZm8ncKdHL+6+brUJkCw81XaY44ppCT1CQ5mPpSdKdEpbJxStGa3Wx9HRptU0RGUA4qUSqB97iqtxC+4sAaplpWfZz1p2TMJ4qdJ2aOlttUumg+zrN+7zXSaNf75kgt7YPtib5ScBCR1FcRYxyIBwenpWxZXE9vMk8RCsuOvQ1nJJHqUL1oXa1NdYpNNu31C/SaRwNsbo2Cr9VJz2BGaiWW6Ba7bUJJ2fJljGQHz1B/OuglvLLxd5NuYBY6iCMbeVbtmtSw8Data6BLqc+qaXbETtDHaPLi6lzj5ggBOPeuWdRRIqJQ+PQ5u2uoYNHeER2yZ/eeWoxweCCe3arMWqQtoUNj9oun1G3uC2YrnNuYcDYm3ONwOck1Vu430i6l+0aezxBiJJHQ47VkXc8V1AJIIYYyJ2c+V0YdqunPmVzhrJG02oPdX0UN9JcQ2ihpJpCpIUk9OOSuc/jms7UJY1SBRO7QCMbpWjBJ5wQPeqd28zaZFMqpIZj5ZhjbJKZznH4mtHQNPXVYpLezuEtYrRJbplcbshSTt9jWiOWRR1uUWm+TTWuTcTBmlEkXCKTwcj2r034Wbrj4PfEW/kmM05e0gMjLzsHJH5gV5lrgdtYeOOaSOJyQQR1BH8q9N+EI2fBPxxGsnzz3kSmP1wD2rmxU/wB2yYQbkeQ/D2Z7P4oaVNEQG+1eWBng7wV/rXfeNLO3mgFvLC8Kq8ih5AfvZ6g15xpSeX4ws3UAtHfQ45x/y0Feo/EyYSWASUudlwy7cY2Agk/yrPENuVNozwiShUR5DNb/AGa+a3kDZjbtgkD1zV/wzoN7r2tjTtJi+0XUjfKr/KqL3ZieAB71BdFrvUBHHC7yHakSRjJc5+Ue+a9kltU+HHg9tLkES+IdQRZtVuQRuhRh8sA9wOT9a662I9nFd3sY0qPO/I5vVr3RPBekS2eixx3F7uP2jVZR+9lbGCsYP3VBz9a5f4e6NeeJfEbavdQs9paSBm5AzIT8oGevOCfasSZdR8VeIobOzjY+bIY4V7KAeWP06mvd7PTdM8O+Hl07TXkjhjjVEZh81xKeHkIHTvj2rnqT+rwu9ZyKpRWKq22hH8Tzj4hJ5mtRtM+IgGVgDzLJn0Fc9NdXCwxQMWSRVKtlsbkPRT61qeObsJqsMOVaaEvyezZ4zWLEA3zRt5/ygSb+ob2roop+zVz0E7zdizJPGlv5SyklXBCHlR7ZNTWV2YbWaM+UizjCyhTlfYDrVe7nWfKyOXOzJCnAMnQ/pUZkgkETNJI0mza7AfcI6VTOpNonbcrPibdnAfeCCOPShZI5iFaQRu5x8q9h0FTQR293A8txdbrljhhIpBIHQg9KqxRorsyzhJI24DLU2OjmbSLCRpLcou5YlACsOwINPXzV8w+dv3HBx3NCQhE86QM7shOMd6rCR9gXoBzx61m5GsmkhFik80l+T+lWBbksAGwD1FMhZlOTzVm2yziok5HM6qWxLb2qF62rGJUYKgyak02wjNu00zgMo4Q8H8qsxKy4Pl4PbisXM5qlVvRFy2t3dlOcc10lrGIUQgbj3rN0+A+Ush5zW1CHXG1SePSuWpK4QjYmaRSMKgzjmsvUSCvXBq5PKqKX6HvVMqJQHIOM1mnZ3KaurGNcu9vC7vxhT3rh7djqOrvNjOG4rq/Hl2tvY7BgFuOKy/B+n/Kkm0889K7ISShzHFUTlNRR3PhSyK26ZHNdlYpGqkE8gdKydGhVYl4wcVevStrZSXG7oK82fvyOtWijlvF99byXRg5OOtYtpGJHAji4PQ1FcA3M0s+75i3Ga2tDt33oCvp2r0pJUqSSPOp/vazZ1nhmzKRJ5i44roLxkt7Z2YjCKTVbSYZPs+7aRgdxXNfE/W10zQZDuxLINq815KTqTSPRk1FXOF8Qagda8SlU5jiYius8OJh1G3PFcF4OjbyTdTZLuc5NeleHHGAyoT+Fd9ZciSOWlLmbkdFbwsMMF471ejb5gDTrR1aDoAaeIyzr6Vyx1ZcnoYev6ZHcy5VQSa57xDo8kFmJI1OPYV2uq/upFq3Lbw3WmsGwcD0rujOyOOx0ljLFpOjhZGwcdKwLjUhcSK0ZwC2a5rxn4gm1DVV0yyY7VOXYVZ0pJCFLnAUVUnoYximXPiDq7WmhlY2wzCvG4bebVtTitVyzSOM/Su08dXyysI2YsFONo7mtH4b+GpkeO+mhO5zkZHQVUdrky7HpngPQbLR9MiG0KQoP41t3w8xWeM/KOayppGjtt7sFRB61RTxDAdOl+cBVB5zU8wlES1mh8+cseQa4vxjrUNvLIkcmXY7RisPWvGUcEs/kZYliMg1g+ErS+8UeIUmmVxbo27nvVJN6jb6HrfgDSo7bSxqFwMyyjcWbtW1azC/kZV5RazdSvorKxi0+FgXYYC1t6BZx2emiaQ4yuTmkwIpba383Z0NQ6oqww8MQAKrG/WfUCsfODVDXb4NIYmapuOxl3iyXUrRx/MuMmug+Gfh/7LNLcyJ80j7hWboSpPefLyvQ4r1HRbeKGwUrgHFaRVyZOxK7oiYFOsseWzZrKnmZbnDd6sxzFflHTFFyLHMeJ4ftl5tPK5psGnLHbdMYFa97bqswbbkk1otao+nthQDip3LTsjhNMlVtaVPQ12muTrHpGwt8zDAFcObeS11ff2Lda6Gdm1KeCH+FSM1MSpHJ+M5BpfhlwOrJg/WvK7q5j+xLBn5jjNenfHiLyNIhVGxhua8PiklurhFTJwatIfNY9s+E+nL5YkWu08RxrCV3MBkVzvwhTyrBFl4PXmsr4y+Ibi0voEs5ASv3hSsT1NmbU0t76NNw5AxXoWjH7Rp6sTkEZr5r0nXLjUdWiknfAyK+hfCV4jaamHBAWlHRhUjoecfF61RZAZfu55qvpV7bWnhRJotuVjNQ/HW/3QTKrfMFOK4jRL/f4NK78na3etYrQTOh+GviP+1fFYjCY+evcr+VbZoeeuK+W/gNdM3i8xhSxDDJAr3/AMZXc0Oo6YN2xDLhs+lOp8REdUdZqareWBHbbXD+I9NWOJWQcjBrtdP+az27gcA1zfiJ9wZR1ANRMqGhfspEj0WLjkrUkcqrCSvVhWJHeFoYIB94DOK6NbC4TTftTAKu3PNKN2ErI8j+KF1HZ20m0/v2auf+HNnqV0t3cwSFQVwSfWrfjy3jvNTnmOoKUzjZXYfDSzjs/DJ3JtDAtuPpUT0VjeK6lTwhpd/HPOsshdv4q3NBs1j1C4m3ZI7Va8PXdq8s8du4ZmB5qbR7Vre8uHm+6ec1CWg7ninxbv7i48VKhXCpIB9a9j+Gqxf2FaHyl3Fc14/8VMTeIRNFjaJOTXq/wll8/Rbc54C4rdL3URLcr/EmaOC+tSwUKc5xXG/EMRvpRm7NCMVrfHm4+zXWnjdgtJisjxzH/wAUvCO7ooqEtUNPQ8mmj8zU7SN/9W+Aa0vH/ha3sdMivLVtpwKtS6Y0usWqqvEa81a+KE7R6D5e/O1Bx+FdDbbREVZNs8plXeo7H1qC6L2tuZFfd9a3vD2kyarp3mAHocVlapp72zGGYEL71tHexlLWN0Y+n6vJNdrGyDBrYu1DxDbxWYbOG3k8xCKtWsxkyO1XJJu8SKbaVpEV0jJt2nuM1LNvCqwFWb2EeQrL1oCN5a7qGwjG3UrK82MY61E0LM+Wq7t+Y0xvvd6Sdi3Ei8pVxTZCu7FW1BYBdpP4UxraTePl70XZSpSa0RUuFJUYqBAdwHvWtJauxAxt96iaxdZAc5qkzalgq9SS5YsSKPatO2VaSNtvIpDF6Gq5j7enhOWC0KpTOQRUX2WNX3baumMr944pCmehzT5iZ4ZS3REBhRjipl+7QsbfhXZfCvwjN4q8RxR+WxsoGDzPjgnsPzrKtUUI3Zql7KPMzt/gz4IWCw/4SHUoiZW5gQ+nrUnxKgjnlS+kiEN1bHMEynDqf5EV6pPCtuqWMKBbeEbR2ryH4q36M0kMeSRXz6qSqVb3PGq1PaXk1odX4W1Jb7R459Ss7e+SVQn2mJAQx7iVOv4ioNa+HfgnV5FutPtHtZgCCltMFTPcgHn9K8i8C+N38K60I71Gl0yQgPg8xnPWvZdbC3n2G/tfkFwNyzwHggjOMfTFaV/aUnrp5nLTlCfwv5HLf8K58MabBJdxtqs7RIfKeScKvvj5eec1xOs6dbWNtdf2bPJblF8yfzXULKD/AAbga9HtPHlxbRf2X4msXijDE29wqg/JuICkdPf8axPiNotvc241XRY4ZoJU2FE+ZXOMHjsRRQr1YztUd0+ppOMbOy1PIb+WST5XaN5Y1+8hzt49fpXoXwImF5Lr/hq4maNdQtkmjPpIrr/PJrzLVIZrS9MZhSJQMEAn5hW18OtVbSvGOnagvELymFyT90N8vP5169enz0WkcFKsudJ7mRcIbPxtDG/G28jH5Sjmux+LV4IWuoQx4nXp645/Q1i/Ey0MPj22uIMBbu4SRTnjJYZ/kKofFaeQ6tJEzNvVgGBPU4FKnH2ips5qk3S9qjpf2ftMtZtZ1Hxhq3zWGgL5sCN/y2uDxGv4YzWF8TfEk+ta5c/aJS8srmS6cH+I9h9OldVqFxD4P+Duj6bFIgu9SBvbgdwSSAD+AH51gfCXQbe9uJ/FOvRSSaZZyZSM/wDLzN1VT/sjqahSjKpKvL4Y6IiSnGlGjH4pas7X4XaJa+HdAOqagYl1e+UOsbjm0tRyMDu7859sVHq2sxXWoxbWSKCO4DBFOcexNUfEesRi/k1S6uFlmAPyRHAYHsM+nT8K4y0uLu+kmlhRjGWJfHU5/wAKcKHtpupI15/YxVOJm+I7lbvX7+6ByskzFT+NUoieu4j6V01rpdpNdIWsZBhhg7+D9fajxRZ6VZ/8ecqPJIPmRQflrvSsrG1OWupkQ27sIiwKpIepqS3jlj3JDJv3EqQADketRwXW22eJmdQOmRnFS+TcERfZsNx95euPeocWd8akSO5Ea7PJjkCovznP8WTzThDcNErSf6st97cCc0kAbzim3zQD8yg9a0LvbDbHchhDY2pUu6VilNN7lW8utwVF3HZgA+tK8bxxBmC7W5HNME9vEwcjJI/i6UseoR+eBHGs7A9O1S1psYVcXFbsltkeRgFFdVo+nR2qi7mXeoHI9KyNIsbi4uFmkQjuFWt+/vFMP2G1Gd3Dt6VyVJNuyMlUbVyrEzXeoPcKSsZPA9K6e1tVCktyMd6xNMtVhwC2Pat+zuuibd2K5qr6I0ow6s0dPQMiouACa1PmjGAR6VQtiHcNt2+mK0BHtAZ24rlb1Okja0WUFW64qneiO2hKg81o3TbE3RnPFcv4nvfstnLcyMAccU4JylYUpKMW2cT4muP7R11LZfmVDmuu0CKOOKNFOCccVx/hi3ae6+2Sj5nNeh6XAgfzCgAHSumu1FcpxUU2+Y6XT49qjrjHWsrx9qE2n6ZHEIn2SHkgVpyM0mnSLE20lCF9jTPh5qdv4gsJ9B1ryzcwMVQsB8w+tYUYXfM+hdeenKcNEnnOiqu3IBzXb+F7X96jFc7cCoNa8JyaVdLcW4aWHPTutdL4ZhUKMrtJFVi6qlZRMsJDkTbNpmWOzPGOK+ffi3q51DxHFpkbbo4zmva/Ft8tnYuVPOyvm6Rje+Jri4kOfmqsFTu3N9CcXLRRXU7HSo8WkaJ3Ar0DwwCkSrXKaFbr5QbtxXa6Ig3oKzrybNYKyOlsU3oRikv7uOzwJDgirNqvlj61xvj+6KzbUYis6KvIipsW9T1qCc/frQsNZtxb7S3avKbiaZQW3mqT69PbqVLGvTVG5wupY9P8N6W22XULkfM/8Rqa7vjAkmDgdj611GoWqWunR2oBBC5asfTdC/tC9Waf5LWE7if71Yt6jWiKnhDwjJrN8uoXy7YkO4A9K9W0m1tWtzHCoVEGM4rFs9VtJG/s7T9vAAO2t5o/smkPGnDOOtVfQzOJ8RT3NzNLY2PPO3cOcVheJdKey8PsqyFWx82K9A0fSY7OF5m+aSQ5yetVNbsYroLDIuQx5FT5lJo8i8JeDW1mYtJGwizyfWvQTb6b4ctvJtUUS4wMVvyXFjoNkLeLaj4rg7SSbX/FIC5aJG5xV3bF5mnomky3mprq185C5yin0ro9W1COS2+y2757Ve1W0jjsvLjITC4HtXGXjGzG7cN2e9PbQS3uaOjwx2XmzS8se5rk9XvWm1OU5woPBrU1jWre10wB2/eHvXGrex3NwFSUfOwzzUqLLueleA7UhTIwznkGu90m4eaX7OMkCuT8LPFb6YoZuSuAa7nwrbrHbtO3OehNXEyk0Z2v/uryGNfvmrMKHbg9axpbs33jgwIwKxJznsas3Opxxa6tjvG8gYApMSWhZvkPmD1FWLSVjbsp6UuogLFvPcdawbbUP9ZDu78GnazB6oqeJU8pWnC8DnNQ+HdQXckhOPTNS+IruN9MNsvzSNxWJbWUsdtEsZI28tmpa10LWxS+NVvc6rpqCBs454rzjwh4Vunuo3eMkbua9U1MmS1dZOdgq74MtomsFuCAMGld3sU0rXLOnWQ0jThI42bV4ryDxfcT6le3V0yM0aZ2mvXPFt+l1CLRX4PXHasS50uxPhuXbGCWB7d6adhHiyyfZLFbpDtKivVPhV4qmvY2tWJwq5B96898faZJaaQnlwsFc44FdJ8GtPntLGa+mjYIeBmh2auPXYqfGm6llvJUQHbtP51xOhyvD4afzCehrtviRq2n3MMyjb53TiuB1C4EPh1tvA2mtqe1jOpZO56J+y3p8Mss2puuS0pAYjtXsHjdVumhwuVjYEnFecfs2eXD4QhZMbmJP416V4m8z/hH53X/AFu3IxRU3YodC9pEsiaaXGduODWXcxtNMzK2dwOaf4RuJp/DCxXHEpBqHSZUXVZLdmzjg5rN6lD9B0eW41pXbJjUdPxrrfGszR6BJBGSAqEACrWgtbwROygZ6k+1cZ4z15ZtOvI4pAG5H61o7RiZazkeEavHIdfWEqTubc3PXmvWL28WHw2scEZjPkgAYrxrXbi+i8QRzZHHIJ6EZr2XSr+11rwmrbRvWP5vasKi2OuDuc78P5Lr+1nRSQAcYr0vWnEGjSyY2sFY5rgvhspl1W9kwAFkOMfWum8aX+PD90i8uEI/OoXYprU8S8b3OLOS4b5m3ZB969L+CU0//CORPg4PSvIPEXmz2kUUnG5gK95+F9r9j8MWw2/wZ/StVpAip8R578ebqS58QaPbtkAzCtzxdo95daJaJbW7uAFJwK5v4qyT33xB0qBYh5aSBicc9a+mdG0+2Xw/ayNGrHYM5HtTjG6REpqD1Pm/TdIuEnmmmtZEKjjIriviFDJNp027GSwUZ64r621Gwtbktut0UH0WuB8V/C/StcUhWMLZ3fLjrS1UivaKUTxHwlpK2WgR7FOSDXG/EyLyrRpBHgheD719BTeAdR0q2WG3cTxr61418bdNvba3SJ7SUbmALBeMVrTk+cmdlT0PNbWz87SVmkY79tWtO0uYWpkRTk9vWug0bTUEcEcv3MDtW5f2UEduUh4GK2dR30PYyjInj483NY4+3sZpYxvKoB2NPksmAw0oI/2RWv8AZ5OiRO3+6pNXbPw7r98QLXSrh/fZgVEp23Z9RHhjA0F+9nc5uKyj/iyfrTzaRr0xj2HNehaZ8LPGF5jfax2ynu9dRpXwKv7hf9O1Up6iIY/nWUq3Zg45Lhlsn+J4usODnnH4UrRx8k4z9a+jNP8Agn4ftUUXEkk7d2ZqvXfw68E6dbmSS1h+UclzWbruxEc8y+mv3cPwPmIxq3P9aXb7DH0r1rxleeBbGF7azsopJDxlB0rzGcRyXDmBdkZPGe1EJymetgMZRxb5YRsyg68Vl3c5t5PvZFb8sBqnJp0MjZdc10058nxF47BVqi/daM5+81HcvHBq7pkitAGc+/1qXUtCSZcxHaewFWrCxS1tlSQbmHp1NbSrQ5TxMPgcdHEt1du/QveHtIu9d1aDTbCPfLO2OP4R6mvrHwX4ZsPBvhiOwt9v2hlDTORyW71yPwC8BnRdMXxBfx7b26GUU/wr1Fdv4rmKwON3zjpmvIxNbn06Hn5jinVn7OL0W5zXifWPskLycNIQdleDeK9S1Ca/meaA7SeoFen+IjJNcKF3NgcY6V534oYxpJJcuMA9O5rnwySkck1aB5vrB83edu3Jwfeu++Fvi9brw8vhe8uXt7yyk8zT7hW5ZeT5bA8cHJz15rz7VnGd4YBWOcVjL9obUoY7PcLkv+729QfWvaVJVoOMjxKlV0qnMj2q51G21TTbmzvbqP8AtC0JljaQnbPnqox7g1S0DxG3h9pRExaFk2PZSruRi3JZT1B5q4/w48Qaj4cjlstUtra98lfPtpYwFc46hjyCa861yfxJoV80OqWckYTCZHKkAdiOtcFLD0p3hCSfkd9WtOmuacX6na6zpmk+JLBLixVo2Vd6IWG5B3I9fXnNeey2N9psxZkkcM+VQJksR0cVY07Wrf7UJo5PIuB0kRtpX2+ldFHrtveSSLcXRtrpQAsyOUDZ6g7cDB71204zpe70OecqVdKSdmM8ZT3Os6JoupXFq0UkUwXdsCkruUdq57xRFJq/jhLVSZGnuIkbPXnA/kK7i/aKXwv9luAW8mNGjm84EffBb9BxWbY6PJFqt54hhKTSxER2qk8eY6nLfRV5+pp0aijHta4q+GlN2Wt7X+RW8df8VV40ns4ZBDpemIkUs3RUVAFI+pIwPxq9qviSwsdJht4LeS2htgEjtwwK4HIJ45Jzk59fSsXU7h9P09dOhbyraSUs8r4P2ibuze3p2/GqWk+F/EHiBy1rZyPahsySuQsKt3JbvQqUHFcz91fiZSqShJ8qvN/h5GNqF9Nql2biRW2s5YBWx+QxxW74dk1i8Kw2Fi8kYO3KpgAe/rW8mm+B/DETtqWqC/1AYxbwjMee/I5qSb4mmOBbbR9BsLVVJCs2QSPwNae3k/4cdCI01Td6ktSwPBPiBo4J75kgti3ygtt49TirS+BYLjbC2p26Tj/VNG4IPsc1ys3iXxFqfEmoTBM/LHEMge3NZWqNeJGXku5QO6seaztWe8ivbQjqonZX3w6vhut7XWLPJXLo+PmP1zXP33hPxJpEXnraySRMMGW3YMPxFcY+o3YfalxLIOgyxJrofDyeLbxlWyuLiKMfNvaVlRR784roUasVdyRnHGxk7KLIBql5BF9m27SG5VowGz/OqWoX9w2ZZZCX6Y9Pauv1zVrWHw/Ppd3NDq2oTsC85t0XyCP7jgbifqce1eeXspnn2rnGcY9T61rD3+hniMTOKsmKJbm9m27mIrs9A0+K2SPKjc3XjmqvhXTFgAadSzt29K7nTdOTz1kaP92oyzelc+JrL4UVg6En789y2nkWWnmaU7fl4Qd6z9KttzgrwrHOKiuC2o3uBIfJRsKB3rZsbCRXjUE5HpXnt8qPUiueXkXI7MBgzIenBrQstNDEOAT7VZhgl8tePYZrRs98YClcDPWuOUztirDLWxIYAITjt6VNNH5mAW5HarxmWFVZujcZrLvUmj3SI2eefpUK7GRTy7YyozXnfxIuHmu7fS42J3nLYrur+4SO2aQsSAOa86sg+seIJ708qjbUrqoKz5jlxLvaPc6Dwxp0aQIRkkVra211Z22+EFV71oeH7VflHRa1PEFis+lOAvOKx9ped2HLaNkcxp/iANpMysyq4B5zzXKaFryxax5kMpS5V8qw7881laxL9lvZbYbgM9c1mPCwQTRjbMrbgVr1KVOEY+p5lSrOUvQ+sNKvl1jRIb7g70AdfemxwiLLAAEdK8/+BfiSPULSXTJyUlXlQa9FvY5NmVOSD8wHavOrQUZWZ10ptq55/wCPbwtbTkttCqeK8X0OPzr2ST+83WvoPxd4cbVtMltolWOZ1+Vj0rxuTw1qvhu/W21CHnP3l6V0YdqMGrmVa8ppnaaJHGsK7jxiuv0eHcytEeK4WweVl2ICTnsK7DRJJ441ba4PpiuWsrs64J8p1se8Rne3auC8XnzLptxyQeK66C5klBXac1gat4b1S8uGliVSpHFOhHUwquyOMMPmIa53WrI8sFrqZopLG8e0uMeYOoFU9Tg8xCAK9CLaZxSV0fQN7ZyX15FbqvMpwT6Csj4sX8Xh/S7fTLVgsrrggdce9d1pAginnvGHyRKdpPrXg/i+8uvE3jiSMksN5VB6LmsrEqR13whtJiZL2UE5JxmvRr2VpEUMOPSqfhnSF0nR4IVHzFR+Nak6LJIkagbu4p20Jb1GGMrZmYnAUVy95eeV5t1K2ETJGa3tdufuWMbdSM4rzv4qatHbWq6fCwVjw2KmSLgcvqWs3OoahIzSM29tqLnpXpnw/wBHTT9NF1Ig81+pxXl3w40ubWNeV2BMUZ5OK9tvCY44raHOO/FUlYUndkOtQtdQsUbYe1crFos95IWunBjU1100Y+yZY7ccZz1rA8R6hHpug3Dxv82DzQ3YIq5wPjqHTzKLPzADzzmuPt9Fki1KFoJtybh3rO1i4mv7p5JJWDFuDmtPwlBefbUXzGkGe5qlewnue2aFb40lC2chetdb4Pv92kzGWQALnaKwtHgf+wymcOyYBPrVWyhk8P6XFZ31wWe6l2gnsT2pPRitcfpkz2Ml/rBjZ5Gc7fpWbpS3mpeJTq8gKrgfL6V3UEdqLM26qpVQWY4rm9Dm3anMm0LGXIXFRYpM2fGeqR2uio4zu6YrkdCaa6dv9thil8dXk95qMWmQx52sCfpWjo8PkXsKjAAXmm9xrREBaNdUa3PzOq5OauaXDLNcN5hAjzz9Kxre4jbxdqrsw/dIAB+daHha+a8Em1sgORQtwexseINGt00x5UGSw7Vj6My6ZpAFxlVZuPau3IW4shE68Yrn9d0+J7XyH6AZWqluQmYl/Z2gt5LrzA/BIIq9ounxy6FluQQTXLeJ71dO8NXBkBXaMCut8AXH23whDKvTy+aUdRt2OO8YQwTWTKYQyRsOMVNc3Ig8Fumjw75mjxtHY1rvaq9rOkig72PWsTQJ4tOvXs5WXBPyg1K3LaPDfEOl67HH599bsrsxYisnWrp10PypFKkDHNe1/Fa6hSa2wFYOcHA4FeReNY4ZLcbABk1005XZhUjZHc/stTancQSxsG+zoxCCvd57ZxaSCd9249K83/Z1hi0/TEjjUEuuSQK7zxFezfaBDH2I3Cs6jvJlQi7JGrplmIsfMAoXisGBRb61cysQSW4rZ02Saa/SHPAXJFUY7dbjVbg7gBGSCPWoZSujU07VP9AmbnoRXmWpPLLaakuSxyTx9au+ONSutJsGmtpNqqTketc74MvpfEiXKJlJHGN1TJtmkInI+IZJJrKHfgSLnn1rs/h1LdHwzdGRWRdpwcVeX4arFcRS3l0ZO5Wul1y1h0nwfOkKqnykcClOaasaQVih8HoXe3vLg/xO2PzrM8XapIkt5bnIAOBnvXR/BRdvh9pJMZbJNYHxSijhmjlSP5Xk+YioXcrqeTeK7xlnslxgmQfzr6M+H0ufDcI43eXXzv42t431/T4YznLA4/GvojwHAsWiRh+MKO/tWy+FGM37x594pVm8fwNOF+U5Fe+eE9RiuNHVc52gAD8K+eNbmGofE+VMnyoI8nsK9j+H1wkmmvHCSMHqRThKzJqx5kdNey/MRjHtVGSV1PFSXPyfKW3N61AUkkIFQ5CjEDKyj5lGD3qnqOnaLqMRS/topgedrKDmrF02yPy1+ZuwqulvIqhiuWPqelLnaNFBdTi9a+FvhvVpjLAGsz6R8VNoPwr8L2I/0jzLo/7bEiu4MO2PJODiool8vLMcis/ayOyliatKHLTk0jMtPCmhWa/6NpsOB0JUGtHykjjCpbRr9FAq3FNuT0GaldN3zDpS5XLUyniKkvidzPQFkyW24qaNxHEWZ92BzzVHWpvstq80kZaNBnivD/HXxUurhm0/RkMCqdrFuGP4Hmmm9gjTdQ7/AMYfEXR9HEkeQ04zhFbrXiPi3xlqGsTu7XDw25OQuTXLeINYVGNxcMZJ27Hkn8K5G71K9vJSJHKJn7tdFLDOerO6nGEHbc3pryNpj84PPLVbh1WBbZoditnoT1FcpFuPAzV20hdiCc4rrdBQV7n1GW4uVJclOO50MUsbgUrbexqrZxNuAANXPL2nBXmsNZI+upSlOPvIiMe4cZzXf/A/wWfEvikXd5FnT7I7pCRwz9cVx1haXV9fQafZxGSe5cIiqPXvX1f4K8PxeE/C1vpFqFMoUNcy4+8x61hWso2R4ef46OFpezi/eZrNEkblUcJDGOB2ArjvEF150wcZMWSuMZrd1vUIlg2ySgKeDgEZrjPEOpQxwskUnlxKCBjkk157i2fBwet2c1rV7FaW3zKdxJO7OOPSvKfFd9HPI0m0szHbGh6k+w713OrQ3msXDJZMNsQ3TSyHbHAvdmPt1x1NcZP4h/sNp10K4RZDxJqIXMz/AO4x5UVvSgomkprl3LOgfBvxRrVkuqazdaf4U0yQjZdaq4R3H+zHwfxNdp4U8CfBLwzcreat4xTXNShOFZrpfJBHdVXnH1rwvXPEImna4vpri9n7NNK0hz+NZLXV9fbSMoh5AjQDH416Hs6s478qPJlOip3vdn1Lf+OvhrHEyLq8jRs5BREJH4Z7Vx+s6t8KL5xJ/aYSUOSd7yopGPQHBrwp7bndIzDHZpMmqs7WUW4ckkc47/nXPTyyKfuydzolmUlG0lp5nqGreGfhxqAkntfEGmrK+TnzmBz7AnH51zVv4V02OZfJ1sTQ8llBBPFc9o3hbXtcTztP0aRLXvdTKI4V9y7fL+tXbzRdD8PuFvr2LVbgEf6kkRK3p/tfhxXdCm4Lk9q2+2jON1ozfP7FJd7tHbnRoJra6iS/hvIDt8sxrwCOvPQ/SqXhZo1Fxpsdw8bS7gOedqj+Enpyab4L1Ca9t7m4SaHTdPs1BkWGEL5pPQZxgD171I9m1vronvIpoLTBnlLwsQVbgDIHGawcXZxbPRTV41IIjun02yuFEdjaapPwVfUr9Qgb1Kggfh0qprFj8QfEFusTX2ntZNytrZ3saQjtjYpAzUXiDT9KMq+VO2nJKxKbstC3oVfoKqL4G8Q3A8/TfK1RFX78MiyHPXGBzW1NpRUm181/wTnxSlOTVnbya/yIIvhz4zLhY9GMjNwCJgau2vw/8XqTGbXT4pFOGEl5GGH51jT22v6ad09j5bLzJuTZtOfWpBqsEDI0mnoHfLZkjWQMfrWrdWezT/r1OFRowevMvX/hjpIvBniKDct14g0LTwoy3+mISPwBqw/gXTVlUah4n+3Oy7j5CMV/OuYsPEmtSSPHaxW0MbZyY4AOPyrdsptTmBeS4mBxywJwfaueSqw+KR0w9jP4Yt+pq2en+FNDDvHZJdTL93zcE5qnrOp318m2Ty7a2UYSGIbRj3x1pkensqmQ/UknNUtWuUggO75vl6miL5mXNKEdrHJeIL6RnNucDB429hT/AArprXFwJ3jZlBwvHU1X0yzn1jVMKjFN3zN6CvUtC0s2MCAbVHYHvXTXrKlHlW5xYag60+Z7Een2KQxgyLyPvED1qa9vCD9hspNyn/WHHbvWqsO/zn89YUx99umfSqmlaeY3LYMsjn7wHGK8xTT95nsODXuok0qxWJUyoL5yvFdPZWUqDz2iIAGcmq2nwvDMrMu4e46VtsFERjeZmJHHNc858xvCPKQBWnKxI/I6ADpV2IMhCMpPvTLNTDcecvK7cZ96uvGzsjbxtIyx9DXO7HRcgkPmApIh2r0Oazp3k3fZ1Od3Ofar94I442LE4PQ1l30xiiMnH3cKKFqO5y/jm8aw0uSGNgXl+VRmoPB+mslrDwAW5b3NYGrXD6v4nWHlo7fBbn+KvRdAtVSGM7SDgCuyp7lNROGMvaVHI2tNEFtGqysiux4Brans5Lm3byWjaN0+Ug8VDb2lrIiCWON2HIYjpTp/Edp4dnMt1p9mtqT87hxkD6VzUo05PV6jqTklocHN8Mb29v5LiXVrRY2O4Rrya1x8MrTyQk1y5GMfJwa60+J9But1zpbW0suAQoxnFakd/Z3gMkU+yQgHbINnbtmu2fOlocsbHC+HPh3p+hagNQsr69WdT0Y8Y716Fb3DYG8FmxySOtQZuj94n2HY1IJ+25eBhuOlc05uW5rGCWxYOx1+YfN71Wu7DT72LZdW6y46FuTUgdSfvAn0Bp7KWyyg5FZxutQMtNKtLNw0dtFsHQAc1oQPYMNuwK3YEUnn7QVZRn1AqCCEXMxk3EMvQkYzTvqNoveRGM7AufpT0uYraCR522qozn0qu7SqFXk88kVzXxH1BrHRFtkP7ycnPritI3ckZvRNnmHijVDJ4kmuQxMbudvuKv27+YnJ6jIrmvECsyRuo+6MYrZ0e4WayiccsBg16Djpc4VLU+lvE11Hpnh6G3Zgss2WOTg4rzj4Q6emr+LrvUHAMUchC5+tdJ8abloXnmH+rtocD6ml+B2lNp/hMXkv+tmG8/jWaRF9DuUldtTkH/LKMcelFtH/AKQ9y2fm6CkgGEP96Q1Mx8uNi38KmhgYAh8y8muJGOEJNeWeINF1DxT4lkFqG8nftLY6V6feSNBoVxd9N7HFangrSbez0pblk+eRd+frStdlc1kZfhbRdM8K6SsHmRiZ1+ZmIHNVNU8Tafp7NPJMjjoMMK3fEGkWGqxiO7VzzxsODXD6p8OfD81y+5rkBRuC+ZkVTsSmaLa0uoWJnDbY/vLz2rzPxt4ga7je3WQBFPPNburmPTdPkjhmCQKNiBjXmupRmRJOeH71FlJm3wogg2zTCReVzXf+D7FTMkyjp1NebaXDPDOsKtuUn8q9c8FKywJHt5PX6Vo1oZJ6noOlEXqxWqyGNl/Oqfi+xvtU8Y6XZRAtBa/PIe2fep9Fikt7tr4fwjAFbfhu7W4urrUJADIW24qXqGzEtkaKG6RiQqgjJ71ieH03amDkbN2fwrS8ZXDqqJGdnzZfHes7w0ybZLllO09PpUtjWxmagynxjcTMwEKAYJ6ZrUs7m3a7Lplgq54rJ1uzF1frHErLvIJIrZ0PSvssTcEljgE0XG1ocJDY6pJq2r37RuqTvhMKenNdP8LNDu4Vd5WJUsSc12zW1rZ6c6zBAwQtzUvhJom0tplUAc9KdtROWhZeaNQIVHIqjqkSSIjehwafZXEVwJXHVWIrEv7yebWIbFcqN3NNslI5L4yWcf8Awj8rLhVA5FdB8JmjHghduMCPvXN/H5Z7Wy2qcx+Xz9a1vhFL/wAUQu8YzGKIjl0L88TRxxSSfxOcCvK/iLDfWuvR3sO7ySccdAa9j11NsFqAOoJFcZqkEd/bMswGBnGfWo2ZpF3R5p47mafQoJvMzMOgzXP/ANhtr2mLbxvsl9q2fEyQSF4ecxtgelafgqKNLmOtYSsiJx1O1+Emj3Hh7TU86bewTpnmum1aeOPRrjVJl2sZBya56OG+1DX7dYJ/It0OGA711/xIsYbbwH5SctvU59eamWruOLtoTeG3H2xJufmjzz9KoWkmNTvX3fxVc0maNbm2Vevkj+Vcrc6stvqs8C9XkpNhbU5H4+alJBbw2UWF8xSxql8A3kRCX9etdbbaPa+LPG8UOpQ+bDFEfl98irdrZ6Ho3jpNL08LEoblKhy0saRRs+K9aTT7yNZDjK5ANc94t1tLvwdPIvIwelXfilGlx4jtLeHB/d81UvNDjXwDfZBysZIrO+polaJl/DDxHFD4eKb9p9M1j/EHxCJbEhSWw2Qazvhh4S1/WInFjZTeUeBI6kL9c16hpnwJW9WOTxLqRKg5MEHb8a3UF0Ic1Fanivh1rfVvEFsW3zTAggKMmvpLw3pd/Lp3lLCY1YYywxiuk8M+DPD/AIehWLStLgjKj/WMoLGtzJX5V+bnn0FUo3OeVTseb6J8LbCy1m51i/upLy6nG0rjCqK7G1023sbfybWERr6itd4Xxw2aryqywkt2ocUhKo2Zslvtbc2TRburudinb3NK8N3fEJECLb+NzwT7CrqokMYjji2gcVly2ZpzFMpCpOFBJ70GKPja3TrVw28ezdg5qmYd0mASB3NJ3HGzKl05Zgka7uaV41EfLYb0q49rGAWjcfX3qJgI1/egNnpWckzWLQW8MH2bMnH1pSiDB3HB6URxxSxCMsdxPSnTQhsLG33OKpOyJauyOSFGVt4UpjowzXJ+LPhp4Z8RWpDWaRzEf62IbWBrqWhmJZd4wKmtAzNtaQBT6VN3cu9loz5S8d/s8+KLOV7zRryLVohkiJ22uo9Oa8n1XQdY0W4MGq6ZdWbKcEyxkL+B6V+h8KRqWUBj75rM1/QNN12zktNWsoLmFxyHUBh7j3rrhiJxNqGMVN+8j8/oIladELBQ3QnitiGJYty7wQOhFey/Ez9neb7S+oeDLsMuCfskzYOfY14hrmi+IvD05tdc065s5EyMsvyn6GuhzjVVk9T6TLc1hCo9DVglWNhhwT6Zq1IzSfOeAKraHp1vJDC3mmeeTnav8I967r4eeB5vFXjBNMZ2WygAmvJAOAv936ms5e6tWfbU8dCGHdeporXO9/Zx8JtDDN4uvocO4MdjvH8PduffNerXNxuXi5Kl88Bf1qcfZbO0htLW32QW6COGMcZUcVzeu6okI8qJkiZ8njnaK82dS7PzXGYueOxEqsupmeI9xge3dxIwO5QOpryzxRfqkZgWRTcyS7WBPAWtrXvEci3scCStIGBR2UfeHpXOav5Elq8YUDbkhj1J9zUwvfVGT0IbhbLW/BkHhtvEtno2pLeST3Au42ENySMp84GBjHfAzXJXnwh8dXSLPZtbaqHQlXsbhZV2564Ums/VLi3VCjMWfOGZuRXrv7NngG5uTP4t1S5ure1khMNpHDOVBXPJ9K7IuVNPlf4HLVhGT948Qu/hF8QTKUj8P38zdiikitPTPgv8U/I8yfSf7Pgx/rb2ZYlA/wCBEV9J+K/DW5itr448W29uBxbx3CuM/XivL/Fng+1aFpr3xfrk07dVvn3D24U+mKn6/Ua5W19xmsBC943+84dPhbptm4bxV4905ARnyNJjN5Kf++AVH4kU19S8C+Fp0/sHQA0isA2oawwmk+qRLlVP41l69pstpbsqa6ojRtqqkJUsfrTvAXhS41rVFg0O0kvJ1z5tzMuYY/Umt03KP7yTa7LQXs1CfuRV+71HeLfEuseJpFsNJ+3zJkeW0gKtJ/uxjoKrv4Ks/DcSan42vPKZxlbKNt00ntj+H8a7zXNW8PfD2xFjovl6lr0nM14OVX1CV4r4hvb7VNRa61GaS4upmJAJzjPpVYe8/dguWP4szxDjH3p+9Lp2R1mmas3iCeW4MEWnaBosXnx26D5WbOE3f3myc/gar2niF7jTbzULti0D3ypKuM/K6N/8SK3LjwlcafpOg+D42C6rrU6tdbfvRKezD2XcaX4n+H9P0Z/E9no6J/Z8GowW8J2kF2ji+cj8WzWzqU27Ciq0F57v17HMaXqVrp95Jo2tI02kXGCPlyYM9HX8PSjxH4cv/DN5HqWl3hubBsNBe2shAGemcdD7GmaHaDxBoEtj8zapZr5lquP9fD/En1HX8a0fhrq93azz6TNH9rtJAWNrIMl06ED0Iqql6d5Q6bruZQkqto1Ouz7Euj/EbxAtoltqgtdes4yTsu4/3oz1w/WuksdS+HfiBVhubR9FvS6hTOoMeCef3g/rWd4h8AR3EL614PkN7aj5ntx/rYB3DD0965O3xDOsV1C6MpyM4HA+tctqNX3oaPy0N71qT5amq89T1K8+EzQwpe2k8NyrqzWzoweM8ccj8Kpabos9rGVuGBlQ8oOjfT1rG0DxLeaOzyQ3DZVB5TRseCOQGQ9vpXaaB478O+ITHbamI9E1WQYYf8sZvqf4c1jNV7a6o6ISopq2jOW1M+UWUdO/tXD655+oajHp1mpklc445wK7z4pWl5o5EyRNNazDCSIOCT0rW+GHg/8AsmybW9YQLeXK7olccqK1hVjThzsipTlWn7NfMreGPCsGjaWi9ZyMvx3rWvY2htfM/dKiDJLkDFbJVfPadnLAjO0naPwrKvoo9Q1G0W4juI15KwZAU47k1xOpKo7s9BQhShyxKVrBc6lHFcXKpFbA/JFjG/3rc03TyzM0ZygI4HYU12WRW3Ku0nAIPPHt2qeHdDCGhjcoUAP1rOU7jUFuS3YW2KlImdqhub+GSaFZXVSfvbuCabNdo0SNKzBcEgds/WuCubp9S8d22nRxECUbS5OSvB9KqjR9o9SK9b2Ub9T1ldNuUkht0CnzE85DGdwIpFd4ZnW4BBBz5ZGMe5rYh8PrPKsKX91FLHbGJnB5U4FGo6DqgtAjMNQjjUDeeJM+vvUyproTDEtv3jnLydZwwYDA6Yrj/F9+tjZyTs3CISAT1NdRqe60D+YGyVwQy4K15D44v5NS1S30qNictl/oK1w1LmnqViqqhDTqXfBVq237VLzLM3mMT6GvR7G+t7fO5gQMYwa5fQtOZoo441KlVwK6W38N3LIOenNKtKMpamVJOEUizeeIlgiPl9h1rzfxd4hm1ST7L5hOW3MOwFbnja2l060kOG+UVyvg3RptTf7RJ/y1fC/7ta0qcIR5zCpOcp8iKipczzqLVnTHUodpFdfpnjHW9NSG2vYYr60jGPnHzj8a7rSfBOneQEOFkYda5DxfozafK6qo2DOD61tTxMZPlRFSjNanT+H/AB5oLTqsOvLY3LcLbXKnbn6niuyt9VH2d7y9gAjUZeeE7lb34r5E1mQXOpydPkOB9av2viDXbeyFjFq1ytqvPlFuAa7JYOE0cMcdKL1R9X6Zqml6tEbjTpDdIpwSn3oz7jtVqQLJHsWaSIepNeOfBHxZbNdeVKoinf5GGcA+5r2W8aOSBZDkA+grycRR9lKx6NKr7RJlX7CjqVElwynqwaoBZhW8uO7uUcdMnrV22ECsCruMnvV2aNGBDBTnoR1FY3N7kFtJ9ngC3Blcjua82+Jl1eJfG5uoWNoy7YWXkL9fSvRonngkxJGs8XXrzinTWGn6jayQXUIaCUfdI6Z9K2pys7k2hf31oeCXjRTWGUbJ61H4XmYpJGc/KeK0viF4H1Dw7NJc6eJZ9LYllI6x/WuR0++ntmBGGGeQeDXoxSlDQ61kvtkp0J3Pof466gTDaWI5kvbhSQPTNejaDCLLwrawLxkKq15f8RLV9S+IGnRLkpbYJHavUrUyNp+nRn0LGsuh8+1qX4Vb7Rnsq5qpr84i0uRg+Mnmrw4geQDlv5Vy/jOTZojqCfMJyKiTGtWEUbaxDbafDzGOWIrsp1Flbww5G1VCiuf+HVm9roQu5R+8k4Umr+vTObmK33YCjcapaIl6shScyXZXPFY827z55i2VztNOM7RXJ2dutVpfMXSgYl3yTyZwakux5r8T1j89rLyX8tRvDDvXnvnMZBGAdue9eg/EqG/tHL3gCs/TB7Vw1jbyTTboo2k28tVRKasa2gaUsl9E0inYTk1654Y05S+6GPCYwDXGeFbHz5FU5XjoK9WtIo9LsIYy+NwyWPaldiMvVr+aBJ7W3hB+zxkkk4ya0PhXCy+EYru8YPPcyNIx7DJ4FebeMNYE13qsdndHyVjPmEHnNeleCUe18E6TGqni3EnNCWhLKevzLcateRqCfJXZ+NafhfTNmmw+ccdOKw7lnhPmbcvdzc/SuqhZo7QLnJVRn2qUU+hh3OpWkfjiDT4QrCSM/mBWkZ5o7z7OwAY8ge1eX6Vem4+NFrFGxcANmvTbyKRvE7yEnAUKPxpJPcHuWfFEc0l3DGvIaAk1Lou618Mtt4YkgVpahbKLpbgncqQbfxrLsW3aI3mfLiU9fSqZCM7wv5kk1xDvxIrE1Q0Q3l54xaRlxBE5GfWrGhXQTxpcW0ZUqYNx+ta2nRraWkl2BhnmqXqkadzj/jhGbjwxqEr/APLNePpT/hQq/wDCC28hyBtFSfFKRbjRtSidcqYdxFWvh3DGvw/tkUAAqKuL0ZElsbetK/lW23B6gflXE69crY6J9sODmUqa72/Rd1vu5CxscfhXlXxA8yPwbb/Lk3FyQD+NS0XA4zxdY+TosWpbgWmlOV9qpaHrVvpcRuLokhRwBU3jSaY2dpa7iFQfd98Vy+nzebcfZ5Yy6N1BHWtIWtqOpue2fDy6F9py324sJXyD6V3PjiUS2Gk2MhBSWUbvoK4T4dJDFYwxRKQvoK63xos0kunbP+WS7jU1PImG4upXdvF4lsbO0XcSNrY+lcL4miki+IM8e3CRoCQPWul0SQT+KbQxsGkQ7n9hWNEran4p17VJQTGrhEPbipvoV1Oo+G1k/wDbNxfAYTZgZ9c1x+saQ6fF93eYLlQ/J969B8L3VrpenJ9pmSOS5YLGp/iPX+lee3uoeZ8eI5LiOSW2SPDIvfg8Vnuyo9WddJ4d1bXPG0LWtq7W8cYBnkGFr0/S/Ctjb2Qt7zbP/eUjg14541+OmoaVqjaVp2hm1CcAuD8wrkLv4ueKdQhnEl1JZA/dbyzW0Yxj0uzOSqT62R9R79N02Bbe3+zwKAAFUAYA+lRrqVjuO+6iX33AV8e/2/4sv4prqLULmVYiS5BOfrWfL4i1y7QBb67n2/eC5GPqa053fZErDrufXWseK9KtYzAt5CZGOBhh0qza63oMduiyapApIyct3r4l1bU7+zvYH33EjyHBTcSRz1rV1VdXWJJo/tRBwW3ZBpe8mP2Mbbn2DL4t8OR5DatbKq9WLcCs27+IngmOVIf7YimlZgoCjqScCvjzULu907y3vknVJCCFY8PVxtRf7TZ38empb2vnx4Z/Zhk0XkHsYd9T7teJfsaMmFRlBxj1FZ0yhvnXkVo2Vwt9oNncRAFJIEYEfSqssOE2JkDuKucdjkg7XuVgsePeo2iV8gcHtVlolRd2wnA9etVpGAj3tlW7D1rNeZqmVZGWOM+aQGzxXC+PfHlh4caIxt9okJG4Jzj1qH4n+Mk0xRYWrh7uQckfwV4Z4hnaS52zzRtLLyzM3SsnHmkd9Gl7t2evR/Gbw4LxI4rK53yAbmPQVeu/jH4XsFy0Lu3oK+SNT8UW9jqs0Gx5xGflkRu9VJvHEm4405HPZnat1hpPZE/u+p9dQ/HHwrcTiNbWWMHkmQYFQ3Pxi8Ppc7o1iKk9M18nf8JhDLb7prAecOhBqOHxbBjbJpaN77qbw030NFGkj64i+NuhfaR5iwpGBzz1p+ofHfw4su6FYnCrx9a+Q38ThjiPTolU9mOaR9bMowLSGIeoFH1eobwwtOb0Pqq0+OmibWaa3LNnOFpmufFrwDrVj5Oracs4b5W3oCQDXzHZ3nzfwHNaavFOpViq+4FYyo2dj2cNkFeraVNpfM6/xLD4TXULU+C2u2nnl2lCMKM9AB1r6F8AaBb+EPCqrO+y9uQJb2bHPI4X8K8w/Z18FwsZPFV/HutkfZp6SDmR+7fhXtlwkcj+dfOuzncGbAz2ArGppG1y81xs1COEbvy/E+/kZ91cI1l5m5xE3IbuBXnviC6ZriVtoMaAlWPVs8V1WraiT5gGJgMhVjPCfWuOvdoaXy/vMv724mHyxD/ZHc1xX1PMpqyOQmV5g01yWRU+5Aq/vJD6ewrmvFU1xskE8i2ypHuSNf4f8TXSaxq0MELR2cslzOqZe5ZQCTnpjtXnWo3F5qWqfZ7OMT3U8ywW8YyQ8jHA/DPX2rqowuyaklFF/wCHng678feNIdMjjaPTo8TajN2WIfwg+rdPxr62ZbTSNGisbGOOC1towscf+yKwvAfhew8B+F00u3jjW7dVlvpjzvmPUfQelR6xcNcI2QoHQKwPJ9uaqtUdrI56cLu5g+I9RuI5Wu0JMQVgR0FeV+LNahe2ZihjGAEYvn610PxA1pVDWMY3ImQ+x+CTXjnim+eS3MLERwrjgckkdT/KooUud3Z0TqeziSeH9FvvH3jK00DTN22SQtM7dI0zyxNei+N/Fdj4H0B/BnhNkWOMGKe8XrO+eRmk+HUDeAvhg+txvFFrviAblL/fhszwMemcE/jXjGv6kl7q0rAhbeEkICff73413pKpLlWyPNnLkjzS3Yy5be73t387g5xmul+EuhxXWpS+KtWjZ7CyJeEED97MB8vHoDzXOeH9Mu/E+qR2cKlI2JZpD0RByzH0AGT74r0HxleadYxWnhLRbtIYGVYnnzgJF/E5/wBo1rNtLkju/wAjOlFOXtJbI6f4Oxm/17UvH1+rMAGt9OVuSFH+tk59FyB9a5XxXJHqWh+I5oCWj/tpnRj3Biq94h8Y6bY6LDoWhXqRWMMIt1aPqV6n35IrF8Ht/aHg/XYPML4u0mA+owTXFKMruo9tEvkdqlHSmnd63OG0+e40u4s9TtGK3FtJuQjocAZB+orp/HthDbX2m+LNBVo7W9iW8jQHhWziRM/7wb86xbe28x2hPGH2Y/E4/nXT+DY/t2k6n4UvmZpbBjd2gPTYfvqPbofxrv5nbmPOUfskPhG813UPEEl/o1xLYG5+bcgyicdGHeur1W30y9VLXxfpx0i8bhNRtV320x9W7qTWN8LLj+ytb1PQshmz5luW/iOOR9MV3tzdBrYxzRoQVG9HG5OfY15uJm4VbJaHrYWmp0bt6nmuu+A9W09PtVg8N7ZN9yaBt8ZH16g/WuI1WyvopGW4h+YdMV6ncXA0ZpZdHuJ7OckkxwtujI9NrZWl0DVr7xG1ybzRvD93DaqA1zcRvCZWz0Uq2M/hXTRrTWu5yV8LBvlTszkPBPji4s4V0nWGabT1cGN3G54D6rnqK9muNTkv7OOaIxOfL3x+Wco2B+lee6ro3hswssnhS0Mrtu8y31NjsHpgpS6BIum+Hbm1t5LuJDIDDDKwZI/Xa4APOR19KmvGnU96OjNMNKrSfLPVGknia6bUpbOPS5bi9KAsWAMMPXG7v71etoJIbcvPdC5upWzNcdFU/wB1RnoKveHfAOvTWbXlxdrHJcgPMI0JPI4Ge/GK6Wz+HCskfmay6jHKCLHNYVZJK0S6bSk5Sd2c2GhEK7Vc+V1YD71WEvIo7XyzhVbn5j0rrofh7AsGxtbulP8Asxir9j4D0df+Pt7y6cc7pcAH8hXMrdTodaNjzG5nQ2jK0rMrHBfblUFcp4FVbz4qQMqF0Wbhuxr6AuPAPhiWMr9lljRvvbJyAf0rn7T4X2fh3Uhq2jXF1dBJfM+zSFflHsQM100ZxgnqcteXtbWOw0y2USTyCIoxfkk1bZdq7skc4B96Zo17bXivEu6K5HLRSfe/CrTR7mwMluw9K5pu5NrbmH4g0O11yxktpx5MzqRHcAfcbtmvmyw8L6ppnjfUbfXIWju4ZNq5HDr2cH3r60khKqUK4OMkn0rnPH/hmLWtN+22yq+p2akxkj/Wx45X3rWnWcIuK6ispTTked+GLVS+1Rkdq7TTEKQsZVGB0Fc14cjCuqocKec+n/166Sd1t7QybsEjIOelcU23I7nseXfF6UvJBpkYDS3DgsB1ArX8CaYkRjhjjwqALnFcmZH1zxpcX7OXhgfy4ie30r1jwvax29oi7Nxxk59a6aj5YKJlBXbka0jR28O1QC2MV5z8ZL5Lfw5LNkLJ90cckmvQbhtxZ2X5h0rxL4tXp1jxHa6HGTsgHmz+mT0/lSwkW6iDEO1N26nmmnabcXKGQIxJ5LEetS3GmyxxklTwOa9V0LR4pIRnaoYfLxVTxZ4dks7b7RFgoeuBXrwxicrHlTwLjC55Rp13NpesQ3UGdyHkZr6p+G+urregwq86M2zkd6+Xry326s6j06V6N8MdSXRdME9veBbmCb97E54aPPStMXTVSPmZYObhJpnvrW6lduGKnoauWsIwuUPHTNQadMbyOGdbM+TMoeNxJ94fSrmpTLbabNIxYfLtHqM14zjqeqpX2MtdVjlv5Le2tBMQxBMbZJrYtLO4eIzy2r2X/XVhz+FfO/i2PVPCmqvdaXqVzBLK/mK4bIOeo5q3onxQ1eKUx67JcXqnhZEbla7o0FKN0bxwVepD2kVoe+zJHLAYWVZkPDKRkGvF/ij8OZLJ31rQIWlticzQ9wfauq8LeO47lwltPDPkf6qU4Y+wx3rtLXxHo9xFI12xsip+cy/c/lUqE6b0Fh8TUws7oNSt4IN+r3RUMeFJ9a7JIGWG1ReQtsMH3NeffFd3GhaPZxnabi5BOPTNep6TGsjsD0jRFA9gKuCPGmyHVB5Onqq9QAM1xPjNv9D8zriVEA9c112tzbolZQdoJz+YrjtYRrq2tYv+et8uPoKUiobHeWSrHaWNqAANoYj8KwtWuFfWTEq5OCSfQVtuwS/DM2FjiJ/IVzEdws0txeKpI8sL75oYIqTZMszKeM4FTWSltVsYc/uh1FWo7L/iUwMR88k+2q8f7q8llj5EO7n6UhnnXx1nWTxF5S/6tB0rifDlxcQvNHbx+YJuD6j6Vp+P9RfUdYuJWBxkjmn+A9Na7ulaMcBvzqo7Az0zwJohhtku7l1TA+6erE1j/FPxBLDfrY2zgFE+bB6E9BXY2dstvHLdTSbLeyhMjc/eOOBXg+qXc2reIbi++ZmlkLYz0A6Urahc6Pwj4fGpNFAxYzXdyBIM9Vr37UbdLK3dYVCw28CxgDp0rzH4L/ZJb+GV23zRAl8fwk9q9Q8SSb9InjTrM+BWiWhnKWpyLqZdQtgygLGpf8a29QdbXTpZd43GIsM9+Kyk2pNOxcMUjC/iah8XtJMba1iYgtYs7e3FZGq6Hlfwrma4+KV3fthvJDFQOmTXuM0cs3iqyVV+SRPMk9sV5P8ABLS0TxDqV2xBy4Ucdea9o02YSeJtR4GLeFAPbNWloRJ6lPVb5l1EW/8ADJLs+lVtamiS0vLZflEeOneqOsXZju0ypZ3uxsA64NL4gMcVhcyycNvPP4VEtmUlqjnfAshuvF99PnIjh2jFdhbebNHaQO2N85yB6ZrivhOrxabq+pupHmS+XGTXfW8Xk6laQyHBSNpSalbDnuzn/iNbxnTtYlP+r8oqD74rP+GN4lx4FgVeSp2034walDZ+D2gZ8TXLMxwe1ZXwmRoPDNivzBZZgQPbNNBbRXPQ9VYLIx/55WjNj8K8117N7YeGtPbB33hcj25rvfE84t7bWrzd8sdoUGf4R61wvh+M3s2lSurMUYMvsKbBI4b4madNb+J7qBXTEZG1fTiqOieGptqXrSAA+tT/ABcEv/CwLsGQrvIxz7VY0iS6mtrazikLFfv98VcbWJerPRvAkCjYrgR/3fetDWdWhXU7uKRgfsyc4+lO8NQLbRxvNgbE+XJ5rgvFlw1pNqV9M5El0zMBnovYVE3sXTWrZq/CZ5Lu51DVWySd2zPQCuqltY7HQTFCgzMxZ2PUmsX4Q232fwk24YaRN2fQVo+JbyQz6Vp8I4nbLj2o6BuzV0lrL7Yl3dQLNb6fBvyez9qd8P8AQ4b+/u/Et5ArtLIfJyOgp/iuxGl+BRHF8sly6qx9ea67QIlsvDcMeAqrBk465xWdruzG3aN0eY+Pr2DT9QbUpNPs7uETCNzJHkoPWvN/jD4o0mPTBFpe15HIJdYxtH0r1PXbGHUtJvrWSJZDIrOCa818S+GINY8E20VnCschk2O+OQRSi1fU1adrIveBfEnhvTPBNte3Vqv2mQYn3N9/3rqLPQfC95btObi2hhlHm7I5RnB5xXJN8Mli8MiCbdO6wgDOcA4rw42epaf43g0W1muGklmEWwOcAHvXRGMalzFylTsze+IWqJD4ol/4RuABLZ+GOWyQfepNZ+K+rajoP2W4tYknjVQCiYycivQ/Gfw6tPC3hu3up2Mt5dOF54IJrjvFXgOC00CW/KYYRb6uM4aRaJlGfxJkvxP1i31ax8J20iKG2q0uOp4qH4wX0KaTo2n2WI0BBIXvXltxrFxPdWrOxLW/yqT2rZ8YXF5LBYXU+SFwVz3rf2STRzuq2mfoP8HNRXUvhVok8Z3stsI3J9V4rbC3Cs/mgAjpivMP2PdQmuvhV9juQRLBOW59G5Fep38km2QZ2+5qZ2tcxinzNGPe6h5N0tuIy4YcnNcb8RPFi6XAbW3A+1yDjByFFJ40146eGaAgy/dA7n3rxnxP4ijgt59V1WYJyQMnlj6CuBzlJ2R61DDrRtGD421+3sVe81CRnbBK5PzO3pXi+ratfapfSXUsrxBvuohIwKveJ9Yu/EGo/arggRLkRIOgHr9aqwWodcDk/wA69GjSUFdntUMBKsY5tlycKxz1yetUr1THIBtKj3rtbPT43YBsA/Sm6toDXzwqmyIg/MW7VsqyOvEcN15UXKktexxW5vKyMkd8CrFnF5ijjJPrXfxaJZ2lusa24KsMFmHDHvimvpFmp3LEA2M/L0pOuuxvQ4PxNlOcl6HHrYyqCQuaf9mmiUEjANdlFpQmMcceMyHA56UzUNDlt87laRVHJCnArP6x5HdLhtw+FnKwvIjgk8Z5+ldr8MvDt/408WWug2u5I2PmXUvaKEfeP1xnFZl5pH2eVVCmXKhl2rw2egFfUnwJ8Dr4O8Mhbhf+J5qYWW8KjJij6qg/maxr1ouO2pxYx1sth8W529va2OlWVvptlGUgs4RHAq44/wBr6nvWNq8kUQIuS9xM33UUZCH1q7qk0dsrlhOF3YPyHLf/AFq5TUNZELSK8iSu3VIgMgfjXkzbPBppydxdV1S3tGBktjLGww0eAoz6nHNchr2syXztaRxItrGf9WRx+fX9av315b30D+URuA5UDaQPpXNXv2hY5NkHLIGUN1CjqTURR0pHG+KriG3tG8nKySuTuz0A7/QV3v7Nng2TcfH2rWuY+YdIjcYznhpiPpnH1rkfDPhu4+Ifjm30O2Ty7KICXUJ16RW+eRn1bp+NfTd/NaafYRWFlCI4oI1hgSMcLGOgrrv7OnfqcdR88+VGfqrxXT7JJVj2k5IySa5rxh5KrELdpJQq/fDdKv3t9C1uV8wxk7gScBs47e9cLqd5J9obDkL9088n3NcMpts66dI5HxXFJib7RGmMj94Bg49/evMLrTm1TXbXTLZi73tysMeT6nn+v5V654ikS6fy1KpEV28c/N6V55pBg0z4mWU158sdpHJNGVGd7AYGPxJr0cK9Dmxi0LXxl8QIl5c2MG4raotjFzwkcQ2DH12k/U15n4f0O91i/jjWORzIw2gjAI9/auwvdJS+vpdV8Q6lbabbOxkAlbdIQTnIQcn61FL4ws7SzmsPCVhLHG48s3kp3XEx/kq98da7aalGFqa1fU8mryzneo9Oxvajf6T4H0FrAYmurpcXBQjc/ovso/pzmvMtVuLvV7s3MqrGG6ep+taP9kX19dy3F00k1wQC0jnqe+PSrZ0pophHtyyfeJ6YqqfLS63YqvtKq2sjmkttoJDE4/hrvfgtdn+0NQ0khdt3AcA9cryKxL21iVDlAsg6EdDWdoGoy6NrsGpJkGKUBsH7ynqKqqva02iKT9hUTN7WlGn65OCCqzfMPZh6Uzw3qv2Dx5YXszbo3fyZ890Yd62viLbR3UUV9a48uQeZG49D1/XNeb3V1Is8W4EFWGT6kVlhk5w/A1xElTqHr9rp8dl8RXuCgZltpCgU4AzkD9MVq6jdoUaPdtbaN7E9KxLq+M+saXfRYUT2gMhz0wuKxvEeriPcqspdyeF785rklTlOSuejTqxpQZBr2oR7/s7SER5+dwcEjvj3p1r4mnltItPsrYW1lH8qIP8A0I+9VtD8O3GsMbm6RyhyQgGcV3Nt4bgtFVTbHIOxgqZ5+tbSnTprlOZQq1Zc2yMyxuE8yO5vMBRkkL2471mwatLJMkKWpv7eOUsUjG3cc55/Sui0jwxea/c7UDQ2ERKvIg5lPoK9J8MeD7awtkt/KhifnczgE8VzSrwgdCpTn6HNeHfiNrUk629xpt3YQghVZ+QqDsGHA/EGu/0nxrGyRrNNZSqxxmSTDjFLc6TY20AiSMsWXL4b5WFY2o6Rpsls8NxbWM7tjbm2Uso9M9aweKhJ6xNVhXbc9C03XNKnmxcSLaM3+rLvkEfWtowRvEHX54yMiQHIP418/wCo6XqmnW7T6DqClRy9ncjfEcfqKseDPiReLciyu1bS7tWKrAW3QTD1GelawpRqRvBnNVpypv3j2+S3CKd3I9+ai3Hf8q4PqKo6X4ltr944bmEWty2FUE5Vz9e1bMyJCQrfKWA6jp9fSsJwcXqSmY+paXHeyJPG/kXiH5Zl6n2NW9IhvZBML23WORCAsinhx61PCY2DYPQ9hjP1p7yMWHJI9KmyK5tCGaNt7BTuHQ89RTU3KflTkZI9qmkWVfmZVXJwNvenrErYDK2aaIuczceHrFpWlt2FqxOdn8JNcd8RotVttAuksbJ7mfYVRYjnNertbxzIVZR6DisS80e4idmjkIB9+lJxs72NoVL6Nninw/0OW3jjjubeUORuYyLj5q9Hs8wqQFBbGTmtWJBK7R3kQIz8pII4px0OG8jD2UwjdhjGSRUzUpu5tGagrPY5DxFqosLC5vJmxHEhY/0rwrw5NLrGpX2sTMS11KcY7KOldl+0Xc6to1lHos0EsRumwJMfK6/Wue8HWUkNvbW0aAbUBc+9ehh6XsqLk92ctSt7Wsox2R3nh2MnYxHCgDHauo1Kz/tDSJofLUAocE/Ssjw8EhtiJVDEsAK6QyMNqyeWsfChR1Oa5XvdHTdtNM+ar62MfiS8jfGUfaalvLFnh8+JjuUA/LxkVra7ZLL441aNR8ouSv1rpLHw6byILFuGDgL7V6k6/Kk2eXToXbSPRPgx4ot7qxg028YRMVHkOVLBf9k12GtMLy4FukqtFHnJXufevO/B/hafRbia4jvXCbs7VXjNdlpdysbnfFgM33s9eO9edWqwb907qdNxV2eY/HKNbd9PTg797D8MV5oTzxXo3x8uEk1nTIVYEpCxYD3I/wAK84UDivQw38JH2OWX9giWxnlsruO6tGMU0Z3Kw9a39Q8Y+INRsXsry4jeB+o8pc1gYCr61G8vaujludlbDUJa1Ipn1H8So2eTwpkcNNg/WvU/DciyWt1L12Ln8AK8w+KUgj/4RoDGbdd5+td34Emkm8LS3WeZIDx+FccGfmE9iv4gl2aWki9G+bP1YVkWqrNqGkAj/lpJIR7ADn9au615g0i3t2581CR9QRTIdtvClwq5aK1Kj/eZh/hUy3KjojXvZioupGAI+yE9emWxWHpiKNKkwvU/yAFXdXWVrW+g5DNp6MD/AMCOapxyeXoaMvDOgx9c0nuCLyTbbqCN/uQRGdh6E9Ky2jEWjeb5uJWViT61pXkSpDfzEtvYpCp/AVS1EtDYSQxx7pEjOMr7U7DPBNWP2vU7gklgGOcDrzXo/wANdOkEP2l7dYY9vyc5J9684RjLqc6syrIZGDYPfNev+FbiPS7W1juJAcx7thPzMPYd6aEyl8VtWfTPDLaXB/rr1hvxwQo//XXl2iROj3EhcLHHCefTArR8carfatr9xdMpWNW2orjHHtW54F0r+0tLnZ4YxlSrbzjORREb2Nv9l3T5F8OXOo3T73vLxzGSeqg16T431OOx0m8kQbmgQbcc/NWL8PrIaB4cjgEYVbdTsx/eY1qX8amUWb4kjC+dMzDjnsatszSVzjzcXFv4ZtbuRW8+7vwpz1IHWtkWs0ltfa1cNgQ6e0SqemSOKl1+1MupaDYxqpit4xK2eMsaxPi3r50/Trfw9ZsA0ql7kjsOwNYpmpifB2+hhtLtVYGbzC5HfrXrVpPb2bzX03yte7V+uAeK+dvgdNMPGeqtIuLW2tnds9BxxXr2l382tf2bcvG4SIMUjIxkk9a0ehLVzXtm83V0vJ4FUySHykPoO+K5/wAYzvcSx2GTlmd3x79K6SaRH8RooIZrWL5yOgJ7ViQ23m69LczDdGjZH41Ehxepo6fpX2LwpY6dAgDtIJZOccVp20iyTanfu26OKLy0b6CtJts2mSSeWFaNCSD6DtXG+OdbTQvh+0e4JdX4OAByF9abjYlPmPJvG97c+ILx1aQkBtkSj0zXq/hDTRp+iWIdc/ZojIfavNvAFmL65tboruQsSMjqPWvXr2Rf+EavpjllWLaqL/EegA9aSRpNlDV7f+2NBnsN+GvWBkPpGOT/ACqXw5DBbyxrBCpigjOGx2HAqtvaHTxZF9l1JGiyZ42A9R9cVqt5dnpf7rhCuFP+yByfzNDEmfNXxruxZeJZLmZmcmb7wGce1TaBrWn6RZxaldCZxO3OzJIH0FVPEd3Z6treowzKZmFzhVHJxXd+AfD63Cxxy2SPABwHStI25VcmV+a5ueAfEsfiATajbxMthGTDEJQQzMOvX+dec/EfWjqGvyKjfuVYQhR3xxXofim8sdCc29lHHDBZxMCiDG5z/WvF1mNx4m02x273uLpc4571nH3pOxr8MdT6J0mSHS/DKptwwtVA9yRwKP7OuLvxjYTuTttoBke5qeKxF54ks9OYj7PbKJZQO5A4Brb0maN72W8AB824WNCPQHmlfUm9ib4mHZoel28n3pLlcD6V0k6+X4Znbv8AZzt/Kud+JoW51Pw/axqWcXG8gc5GK6XV5o00eeRsLHHHgj8KS+Jkv4UeeeFzLfzCOVSjbCpzXOaoltYeH7yMSMqQ3Z5I75ruNFaO2vy8igM8QkI9M5xXn3xZW4j0O3xGY4553aQkY5zxWclodMfisdgt8k3hc3WRgR4J98V5H8GfC5174rNrd3HmK3lYqT3OeK6nwxNdT+BI4nY4nlZV+g4rrvg1p62ct0yptFvE27jqTzThJp2JqJWOX/aB1CG+1zTdOhlDmObLqp4GDWF8Q8L4CvZZvlAiCKPUkioTZi++Id4HYuIZTIc80z4uXqt4Kt7dVH7+bP1ABpxl7yG17p4X4D8Pt4i8Z22nlNsedz/QV6p4v8J2Op+M9M0FYyscA5AHFYfwevrPQdb1TX72IyR20H7tAOrZHFdD8MdWvPE/xbu9bu4JIYGgYxowwFIH866q0pXuctGKSsfRfwPsYtHlazh+WKZduPdf/wBddL8S9ZXTbF1DhJSpKjua8z8J+I5dF8Nafrk8Zcf2m0BBPUMf/rVk/EjxVB4i1G7mieWyt7eVkd3/AItpIwPrisuf91y9SlSvWv0MvW9VVbSXULpmkONxXrgV87+PPEF/4i1P/SIzDbwt+7hAxkZ4Ne13Ktq+h39/bqywBEhhUjqSetePfFmK40rxybeFVHlrGhAHB4GarDRSlqd6xEKS1Vzk2YRnarbj346e1WbS62tzU13DMZWkkhwvlmbhf88Vl2x82BJRwCTk9hXoWUjuw2axi072Ov0zWo4Sn7qN+3I5rpIL/Q2QRq7NNc4EnmDiM/WvMwwjCtG275sAg8Gra3Txna6AHIIwcg1hOj2Pq8Jn6kveZ6F5avfCMXUU0MH3eQw96uWa2d0VWGaPzkYsWEeFI9DXB22qM0jNIShK8BRxXQaV4pWCVYJLeCSHZsxtxz61lKMkj6CnmNGtFa6nVSQWO2O4m09RPnDBRxj1GKtQSA/aU2wiJDsMR6OCOcN06Vh3GuaVC1vFbSrPcj7xZPkQHtk9a2dLSPUdcBttUikijjDOkKEfL/EGHpjNZPQuVSnyOd9Eb/ww0Xw7Z2SeNvEVxJa6bazldPhl5Mr+oXqQOuenFN8R/FXU9YFzB4bddNsgzeY1u2Z5ABnLP36dq43xz4qk1zUNyIRpenxeVbwRfLHHGeCx968q1vV7zUJTb2rGCyiUhQvyEjuT6inCi6rPy7NszdatKpPXsvI9RX4h6sszKfFjgRLueOeTn9etbWlfESZot+qqlzDMA0c8S5yPp3NfN1zC3mHC+i5P+Na+j6tcaHcCFn3W8gAkXOSB6j0NdEsDFrR6nkU8yafvKyPpbU7i3uLGK+06TzIJ8bZ0ONnqGXsc1y/ibWLpViitVeW+d/KWJOGkYnCgVheE9XlsbhpMma0fHnx7sqVbkN9eavNqH2O91HVYJm3Wx8jTsrzvdQWc+hCkYNea6PLOzPYVbmhdHf2HjHS/hboA8N6Naw63q87GTWdREgMYnI5jXb94L0444rBufi94tupAsdvoylSDhITkjIxzXEWgtVtC95HL5MeW8yNc7sjkfX371yuoeMYIJ2jt9LH2XACtI37w8+3SuqNB1OlzhnVp0PiZ7Nb+PbfWALbUrdLK8kkyxXlWPbB6CrE0v+jSSXOEGzO0/eI9R615PY3ltrdj9os2O1Th4scofUmuq8P6rfXlqdJmkb9w4mt+RuB6EE+mO1c9XCqL00O6hilJLqabEE842sApx0Ho31rhviFNJa3UF1ZymGSFXXeg5YHHrXYX8h83fGG2P1BHQjrXnHxJvhsSFWDSMegOcGrwkbzSM8fUUaTOR0+z1TxJq6Wlqst1dSPgFjnv3J6CvfPB/wAIbHTbBGv5Fur1wGdjkAf7I+lW/wBnrwY/hnRZfEWpW6/bLxAUEnHlxn2Pfv8AlXrVlbQTTpc7GdMkk9h6D61eOxjfuU9jkwOEjFe0qK8medXPgPTLKxJFtGiiQBsE7jzXI6zoEfku8km12O1UCZOO1eoa7q0kt8ySBtvm/KAwKZHTP0NcdeyKtxOxLySliSccE+3pXnU5zTu2er7KElax5Trdr5MbIyjzF6cda4jU1d5hbx/MCcsfSvSfiPcC1sk2KDO77I8d2NcnYeH7nyeYWMh+Zia9yhU5Yc0j5/GUr1OWJb8Kaol5p3/CP30ipMpzaSucD/cJ7VgeJ7OW3nIaBo2Rirhhgg/SrGo6Rdxp5iW7oFb72Dz+NTrqi6vYGz1JjHqMK7Ypzz5w7K3v71cUlLngYTlLl5J7l5tS8jSbBZDgrAeo/Sus+HXgS/164j1TUkaKAsGSNhyy+tUvg74Fn8YeJo2u4ydH07H2pm6M/wDcX1xX1JZ6SttGq28KGVRsVYxwq4wPxFcOKrql7sdzvwsOf3p7HGaX4SgsIhIwVI41+bbwD7Gqt/p8Op6sNB08FLiVVlvfLyBZ231/vvwAOvWuk8UX0mki3ggmhnuWk8q005SHku5z0BA6LnqegGSa6Dwj4dn0+wka8la61K5l+1alOiZ8yU8bcj+FQSAPfNeXGLfvSPSlO2hStdHWwsIoYIUihUbEVByq/wCJq7HaztMsZiyCDglMYH1rWuLScR7Io1jPu3P5VTnsbhk8yQykjjIBrOUNRKp0RhalbGGcQwyxugAyG45qhexQOE3QKjZIDg4/Wrmq3FvarJFJMsZ4xkcnrzXPSXBuo0hjzIocgMDnPuKlwaextGSktwuSsIMTbPKYlW+Xnn+dcP488NQ6hayLbwi2mtxu4Pf2PbNde25jK/cH5CfbrVLX5hJfTJt3ZwRzxuxxW1KThK6KnBTi4vY8q8A+MNUsdb/snVbye6tCpaBQpLbh2J7D3r600S3uItDtYr3UreQyqCqTyr5keRxg96+SvCGyb4nNp7PFZjVQbMs4xh24Cj0zX2Xe2UI0i3sb+2gYwQrG3GSCOhDCvVxTukzwY+6+W5z1zdDTJTa6lH9nycRyqpw31/u/jVYaqksjxDfKi8Foxkj39xTr2zazWRvtE8sDHKiX5gg9Ky2tdy+dGSjjkMrY475rypScdGd8IRkjZ/ti1iaGKSTzG7vtP+TWlHd2shKx3QYjnGK5Jo7e3IMsh+YcHb0/ClikureTzEZPMUHbuXse5pKo7ilQTR1RuHePZ5fAOQR1qJlZ8EknPbNVNNvTLbf6QIhc9cjgEVI18ImjE2F3HAycZPtW8Xcx5GmLJCuxfMYFiec87azvOigmxagSEnlVPT6Ck1nxf4f05XNxd+bJyHEQ3BSOxx0rze++JXh6Bjdfa4tNSQMIp2Ys5x1+QcitlhpyeiF7SMV7x3vxl0vT9c+HOowah5G6KIXELyEbopFx0+uf0rxjwZpy/YhdTMpkdA2M4wcY/pXIa546v/F+tSWEUjf2XkbmlJLSY6EjsPau70CPyEFxDMhMUYKAR9+nf0roqwlTSjJk4Zqd5RR1WkwxmCNXGz5SxIGcemfStWGONkJVtysPlbIP/wCqsPTTNOI7qSTfcO2S5JwxHQY6Vs6jKrATpD5MnRgnRvoK4eVN7na3Y8YjQTeKdYm5JW7f+eK9D8J2/kD7QVO0D5q4Xw88ck2o30hXbcXsjDntuNemeG4m+zRFR/rl57itsRLTUxpRtdmpayLs+ZsIcgY7/WmeY3lLbrtLA7zz3q6sabVtQ2Bk87e9E2mt9lJ3K0qnIcdcHtXGtzZPQ8Q+Ns2fHRQHhLaMkehOa42N+a6P4nym78dajJncIysWfoo/xrnVj28179BJU0fUYKM404knzsPl/nWn4a0+O+tpZJMgqe4rMRTgtW14d1OO1Z451AD8A9hVTk7aGOZ0cVKF6b07H0b8SVU6NBcOMtEpTP412HwquFu/AYYA/u4yrH3Fcb8TGX7DcW0fIXZn6lxXS/BZmbwLIrDBd2SuOG7PhamyDX5PLvbG3z8qxu4p4cvNHZlcbngVffJY/wBKr+LJoxqKxR/NJsKgfTrTrF5JPHNtbHonlyEemENQ3qUloaurlvtWoTsMQw6e0R/3g5xVK2g83R9Ht2GJZCv47eT/ADq34uJXQbtEOPNlRW9wSx/pVexA/tTS4WkA8q2klwe2Tx/Kn1EtjQ8pXt4FmkA82dpG/Cs2zuo7681BYF8xQ0iH2IzxV77Nepcx6hdsq2NorlIf4pmb7p/CqcnlaXZXos4Sk0kLXDHu7MfmxTtdhc8b0vQ5rzxRMTblxFKfOXZwpzyK7PxtHDpPhl9QiSJbtV8uNlOSi03wRruixy3SQRywQg7h9oGHkPfHqKpeJNctdVg1eO2mt7iGKB8R+WVcN9D1xQ3YpanmOn6pcaiWW7iZZgciXqHFeqeA2efTCVWaMb1GzZ94eteQ6SlxOkLW4UZHJcY5HWvXvh9czHTHMg2IAQT64ouI9O8Oss9pymdsgwCOtZmsakl3FrMNrH+9WZIC54x0rX0QxabYW3yg7/3i5PPPP9K4vwUsmrXeoXD5/wBL1CWRV9F3Hmm2Sl1OtsYYY7abWb05CnEeewHQV4Zrt82ta3qF3M3LMWUei54Fe2/EO7gsPA9zMp+XZ5aD+8xrwa1tpI7Ce8kUhmjdm+nas5aNGtJNps6Twj4ei023nnictLqexAB1AJ5zXpvhxYV1mdkUC1sIhEoHQt1P8q47wYskWkW1xc/KIrfzW9RxwPzxXY6fCmj+G0W9lxKyPe3Ttxn2/UUJ33FNW0KyTLZ6dqmsy5ZppgqiqWkagl/oq3zfL9r1IQxKOpVRyPzpukXc2qeD1lkhwbu6ZoU9FHGf1rZs9NtU1XSLOHaq2EbzMnYO38VPqT0NTV75rHS5Y5cKG+UevNeI/Ei6vPEfiOGxsWMg4hRR0A7muv8Aid4iZtUlSNgRGNvBrP8AhvoMkgOtXQCsdwhz/dzyfxqr3BKyNPQ9LGn29vBaxbvKj8uNl7+9dNKTY6f+++dIzhU/vy9vyq9a262dpLqGAWb5YE9T/DWBrUmWitt2WjXBGejN941LdgK1kk2oGGRyfMebAP8AePc1v+LJUtdJm8kBmKGNB6AA5/XFZ/h23kSeAKmADtQn07mqXxT1ZNL8LXV3vVZLjMFsvfHc/pT6DvqeL+Dda0W1n1CebyFvhOQrP2NdjoHxAk13xXb2OkrCllYW7TanOF49sYr5W1LVJbfWLyJmJRpjkjvnrXuvwksJNK+DN/rVx+7m16+8uJSMHyIx1+ma6atLkhzGNKr7SfKh/i/VpdQaWduFkcs1YPwfsm174y2Tj5rTTka4lP0qv4svvItGXPLDmu2/Zj0mSLwp4h8TYHnXs4sbfI5K5wSKzpx5YORpWleSieyaaRHot/rTfLLd5WE+gPC0zxBeL4T8FDVnt/PktWWFULYDOeprVv4IYZtL0Xlyqmcj0CD5R+JArkPj7cRRaHY6VHKD9nfMnuxBIrBoqOrO+8OX0OsX1pq80CR+TbAlNwbaTin+LoLi78OQafEf319eAE5x8nX+lcD8HJp20IrM+fuqfzr0PUp5UxeRp5n2KJiq+vb+tJPRjkrSRzWkL53iW9XOUhKxjBzwoxWd8fYI/wDhFrONcKwkLt9Kg8Dam7atqNw67S7bgPqatfGwGXw9AxUZVD/Oo5vcNUn7RGb4SW3m0LToYQvlQwNM5/Wut+GLxS+G7y8Uj96X+b15IrhPCEc1v4caVerWjKB7EV2fw5hOn/D/AGt1wxP480odWOqtDhNDsEbxF4gus4MLvzXmvxTvnbRtIUdmk4/GvXvAtp9phv7deZLi5G4/7O8Zrgfjv4dto/FNjZ6Z8qlgGB7E9TTp/EmVPZo4jw5ptyujSSiLKTtzXp3wzs3sdRuWnjjVY7KSU4HPAFVB4aGraKmn6beeUtg6vKcffI6ityLR7mxGp6pO+LP7BsVQep6VtVncypJJXNEQifwDocP8Esz3Tfmcfzqt8WUaDwZptuqqs1xJGpIABYkV0NxbRw+EtMWH7kenoB9WYVjeLJ7bWPiZovh/d5i6Yv2i5UD5FO0bQT64rKLsyyfw3oaw+DVt3UHDqzjv8oBP6189/Epo9V8T3d4F+9NnJ9K+pvlXwmjRLuLyspI9+1fL3i5Qdan+TGZ9uB9a3g7MhrmiXtT0qGHR72favy6ciAn1bFUdE0SCPwLeIsIMoTglfWutnt0vrNtPCnbLPDGfw5ro9A0cSeHr7dHmJC649QOD+lL2zQ/ZK6PCtK0GCLwteT3cUzuJv3AA5PBrixNdWdzIPLbJ7N2r6a1fw7b2fguTxFMXMTyCGK2A6DIG79a4SLw3ZXeuXawwo0fHPX5sDNb08Tpdk+zlFrkdjzP7XNFY2t5LDiNmK5I4Y59atrcJ9tODEFVRIfLOQOOlew/FHwXD/wAIt4b021hCebOxcgewrwHX7FtK1m5s45Cqxtt3Z7V0UqkaqOuOZYjDNc2qOytrma3R5DDbu8o4EseWAx1FegeCLRk8D3t8pzcXhCnA24jHPBPuMV4dYLqt7dW0avK/muIIyfU8Yr6AvXt4dKutMhVyunCKNWHAYKm0mscVFRSPocJmNTG4WrJJqyOEht4dTsJI5nKRRFZbkAkGRQcBF7HnGfbNPltvDlxGkK22pxheSVCSbB6AZyaimlFkJGLH7K7ZbAyRnj+tN1CD7LfLaee2xXALDhivXn2qItnzUoQluiKTQtOt9NuNSt72FrWJWZ1k4lLdgR2rzG/ZpLl5GBXd/Ce3SvRvExmaD7LFbJBZZ35U5801x/8AZc15dJEsZ3PIF4/hHr+VddGXKryZ5eJinLlij0bwpGkelxqDnfbR5z67a0tVjSXRFmK870dip5X5Qu76cVT0VQlq0cALEN5Kk9CFAXP6VRfWrSHxJLpF9OkcV1ai3Dg8RvkkE/ia4Jxc5ux7MJRp0kpFuOKa7s57KJSXJLAg9cCvMdZhlbUfs0YyXOAo65r02OU2NwY7gnzonK7kz1z/ACNU9ljFqM16trHNLKf3xfjj/Y966aNXkT0OLE4d1JJnE+GriTSdWjjnVjFOfKdQcYY8A13umSzWetWkiy7dtyis3UBT61yvivRmF3C1uqt5kilHTnGT0rp7lyhdom3KuFxjq23mis1ONwwalTbi+h2njmVbDdIrKYwC3HvXC/DfSLHXvE03ifX2CaLp8mAp/wCWsuMham+MGqLY6Zp2mwy7pXtUMg7jOaseDIPs/hhrBV+Ty0nbPQ5zXPTTp0ebqzqxElWrqPRHomq/EjULiRJILGwtdNhGD54APXAxntjFdX4U8fadqWxWlMiKjyM+n4k2FV53AdBjvXzR42mNxdEDcUBIAzwB6VytpeXWnXiXNjPJA4PRWIDexxTjgIzjvqc08c4ytbQ+rdUW01KeO+tZIFimfcAsoJTvgj1NYGoTpCk5IVcBj5meFwOv4Vn+EL5RPNHdIFDoJi3bdtzj8elUPErTXNy2mxSgxqyyXLDkEE8L/jXnSp2nbsezCovZcxkWdpJ4j1hNQkXMCApArjhQerH3OOK6aXTLe1CxRKvTlia2/C2kw2unuXxuyGwOmBVfxPeJDBhWiBYblQdaiVZ1Z8sdgp0owjzS3Zy2ptawxiI+WxwflrkNK8G33jjxlb6RoUIEzgtPJ0S3jzy7Gret3lx5gjKbriVgqKOu4nAA9jn9K9L8M63Z/DfwncaZotrBqHiC7YPqt/N/qk9IY+5CjAPvmvQhJ0o3juefWj7Z2toeqeELDQvDdh/wjOk2knlabbK9zdSR/IzkYJz3J6/jVXXLySVZN1zd2ttKv2eK109vnWMjmZx2ryyf4geOdQtGitZtO0eCVt8ksFvy3oCSarjxl4kk1e10bU9c+1mVGmnSOJdwiQbiu4H+IDH41ySo1JNyZ0RcI2R2Flqdp4OE+rNbR6l4lki8mw0+U7hplr/elP8Az0bv35Ncr4s+IXiPX2SG91g2cSAlbfT1MYz6Fq5jVrm4vL+SOW5Blkl852TPDHnbnviluEsdJsGuLx7ia6JBEAAHHrW9OkmlcznNRbY37Zdyys9vFcH1ZpmqzHquqWqL9nk1COQcO63B2/UCuYu/Ht9aXJe2061UKhXa4JOfXPSqY+JmrSTJClhZvGMFhj5m9ea6XhZNaROX69C/xfger6R46mXFtqzf2hFGvymcbGB9mPUV0+n3mm6ksL6ZM8MygyC3k6++D3FecaJrfhvxQvlyRfYr+JBiKRhhh6g/Wp5lvNHuIG8yURxNuUpyBntmuOpQ6WszupVlunod9clXJkcvEhONv86ydfk+zJNcCVZYlJyR14HFaWhahH4g07zvu3sQJlj/AOeg9RXMeL5JLHSXDMP3+4BT1WuWFP37HXKp7jaMv4E+HYde+IY1u7mkMmkzi6hgWIsZZEBIH6V9PR+JLK809oZorm0vmm8mVJIjhJTyFNeVfsqx3umaJd6lcrHNYXMzG3RQDJHJ6nvivVp9ctWvrrT1tY4zMVllLYJDetd1V83uo8a1nexBPvETrsDZ4KnpxWHFaQzrKY2JYH5lDYxXTywkjBIy3cdK5xvJ0i4muNSuYo0B+Vfvb/YAd65HSk2tDaE10JbewnNu0bYYHO0nk05NPWWLbcZaUDDDp9K8/wDiX8X18Kv9m07SzNMQGZmnVJIlPQle/erHw0+IkeppDd3t4LqyvJQnnv8AfgkPQH2zW/1RqN7Ee3bdkzv5LaKMbDgjAXFc1qd5DLcqg3o6AL5R/vdiK29Xvraa2nt7SQPKSUc9CvuKy9IjAunWSMEjgludwrkqaOx0UlZczOY1zSoLTzb19kkV2rKB6Oa+ZviVewXXiOW1t4wsFplAR3bvX2D440mbUPBOp29ku28S3ae2A7uo6V8OzeaTJJMSZCTvz13Z5r1stg23JvY4MwrXgoo7P4a2KzP5jxn53zkdTjoP51684uobiztbSO5Z3IEkgQBFJ6Lz9K5X4PaTtsILh41JI3AnAIx7k16ahluNRieL7NiI9fNDE59geK58VWcps7MLS5aaLdsskcyCQOFU8qRgbvX0qPxNqSab4XvtRdMtBGWWtOR5PLRpMqPMBbI5NcL8ZrpV0m202237tTvkQp6xrgmuenHmkjSUrJ3Mbwhppi0m1L7DI58xlPoTmvTLKE28ZlckALkEDgYrn9IsP3NqkMTOzbQCRwldjFCYYl86RNp+bDONprOvO7KhG0SeAiO2jnlbBbsSBin3beWu/jG0ucHPv/SneV59uvmMjhxncTwcdxWV4mlW10G7lRyDDayMSfXHFRDVpCjG7R8yapqa3mu308nWS5kb9cf0pQVNu0xYeWp5rFu7e6V2uG53nece9U5rqSYrBCpyeDX0kYKyPbWZTw0OSa16HRRXUc5cwoVT3qRdprOtY7q0jEDqGPXIq9HvZfmGKmSPXwleVSC51qfU/ieEXjak6D5ftqxfgvJ/UV1Pw8Uab8O47oncftB5/wCBYFQ39rDb+GdYujjIW5uEJ9QSKu2iC1+ENohwryRx493JB/pXnx01PzieqRl6vb7/ABFaKEBYM7OT3BAqW3ubWPxkHU/vTASQP9kY/rS38ufEEc7AqmEQf8CU8/oazvDixXPi+8n4MccEgRj6ZUf1qFqynsbviiR5rERRkA7EnfP90bq5/UZ7y88Q2Gnab/x8X+lKiytwqZAb+tdYllbzfa7vUtot/JjSCNiVLbSQ2fb5hWJrN+NP+I+nadbNbQW7WSNhhkgDjCn6AVpYhPobGqw3M2swsLgCG2sljP8AdZ/4ial8URW9voFvKyr8rGM7s/MT0qS7iEuiTzuwIfz4hjoSWOKyfE12byG204AkLf7nU9QBSl7oR1POdTvtH0UwpqdrLcXpIheWAZWNcdelcnrBjn0641Cx1S3uwIHjDxjay57H3Fdr41ihvb7SIV068mXUYWlMlqfuNjjNcj4m8Ly6Hok0sUbOnlP5qOoViMHsDyaI6svY5LwF502lJb+aryrJtZmboPXNet+Fo4Lm7h0mGaW4gt/9dIpBVmPQZH41418NLCZdEEV1DJH5k7Ha4K/KenvXs3wrt7XRp30+xaQ+cTM+/wCZcgcYP41c0lJkRvynqGpIRc2dtGB5XknYvcBRj+pqhZWK6HC8VmpacIoJcfd384+pzXQ2FrbXDw3s0m9obb7vvyf5msKzuZ9SuLSSWQIJpNuAPvMCfm/AYpSQoswvidI1+NN0S3bKLGJpFHYk4GfpWNr2kWNvo/lyKyR44YHhwvWpteurTUPiElhFczRIxVVZCPnXaB6VxHxY1tV1R9MtZp5LDS0W1jyepXh2z3OQaytdm8fdPVPD9tBd2VvsbfCzpJIuOqgfKpqp8UFe+8M3jtI0VuCEnkU4MvpGPb1+gq/4HkZPBdjJAgee5Tci9ssOPyrmfjrfx2q6Z4btXykMZluCp4L/AP6s1TjZWIi7yNf4b67pVzpdnb29u63MMfkxwvyFA6t9K0vEGpR6PZ3d8qlpLltsZHUqO/0zXFfCSykNrNfs5Q3BKJ/sRDr+J/pTtf1UahJeXrOfsGngoqr0OO34mi2gacxys9vca14ggsVcm4u33yKOdi56GvbbazS2W20q3QKkSBpMfwovAH6VxXwq0X7Lpj+K76L/AEy+f90p/hXtiu1lkuNPjVjh7i7bc7N/DzgLTWhMncreMr9lmtILM7VhYlc/dAA+Zj9On4Vl2tul9NZSRhwlwok3sOdnXn6iuc8Z6vLqfilPC+ng4+VLqYd1/iUfU5rr/El1JDrGleHLUpGTamS7ZRzGg4AHpmlbqV0saFoyCCW8YlYnLRoQeFUDqPy/WvBPjf4ma+uhFgxw2kZSOM+5617Pe3ENvtsZWEdlpcH2m+Ynr/dQH1JxXyd8Uddk1PU7y8bAF3OTEijAVAeAKunHnZE3yRbOQ0TQ5/FHi21060UvNe3CwxgD1PzH8Bk/hX0x8Ro7XSNM07w7ZmL7Lp1v9nt8f3V++x/3mP6VwX7OGmx6ddar4yuUGzSYRb2pPR7mTOcfRP51L4v1iS+kmupJF3P+7xnoB/j3ravJyaiRhoqKczz7xneNcTeSrYLOseB7nqK+vfh3odrpmjeGvDsCD7NY2wvLnjG9yP4vr1/Gvkr4faVJ4q+J+k6aELRfa974/uLya+zHmew0ye5jULc6pNsgU9BEOF/DAFKr7sUhU3zNyZHNdLFdar4lmQMkRFvb7u4Tjj6kZryb4wx3v2HT5bi43XElys12hHOGU7RXtGpWkMFppmmTbGTzDK4J4IUd/wAq8s8aJceIPD3iOdgTdOqy2u3AKBCAB+IrnkrM3g7mr8KLiH+xSvzbnkVQMdCK9NQjyriPcPmXbj6jmvnb4OeLJdBmtLDWrO4kS7uMCaM5MX1GOle8aTcNcXN7HuJYS/KSP4cA5qUrFS1OG8E2rN4juYVGVEhU/Tca1vivD9pEtmrExw2wZvarPwptg2qXl1KQS8sjKPYMRUuogahJ4nkZQU+WBD7AZNZWfKaX985jRcR+FDIrcJahM+pIrr8vp/w4LKoV9g575xXH6WjN4ZhtcZEkoDlR0A6Cu78XhI/B6RsMBlwB2zSh8LKn8SOV+FUbrJKzHcxbf+tcR+0I0kPiu1nU7XWAN75r0eyjl8OeAptXjRTdFA6gjivJvi7cyX/iDTpZvmluoF47CtKe6QS6s3vhbfeZ4XuGbBZg7k9ydp5ro7iVLf4ZX9zcbmAgwqt/ESRgVgeBrO30zwrcTSltkccjvj0CnOPwzVnwheXfjzwI5itzFZXOpeTbA8ExIuST+NVJaszT2LEWoeJtT8JWkWn6XZRFo4Y1knnPqeQoH0re0DSYbWx15eJ9ReYG8uSOWYDkA+gqLQ5LVptNsLWUSeTemM8cjYP/AK9dB4YhF5Jqu4EJNO7PnuCcVK1KehXNxb2vgYX0ihlXc6gdOOAf0r5tt7GXXPGcFuqbvOlMrY6YzmvpLx6LPSvhveabCpeJIikJ747k++a8l+FuneXqMmpMMqoWNWUZIJHeqTsxxV43Oh8J+E0zJf3W4xrcuyj/AGlBxVzQTFceFJ4oYShkMgB9STjP5kV0evrLpHhZCHBaa5+UKOMtx/Ws/wAH2CWuj2EU0m7oZSOxZhj9cVj1Lvpcwfi9HAvw2tdL0u7tprj92iiN929g2WHselee+E7drW0uJJoZBcG5jVlxyM5yT+Qr1bXPDsk3iC103SzaW1gNTfULhfK+dgkZJAPYZxXLfEbxBbaVq2mtb2UTx6lKwmIXDDHQ/qat3tYcLFn4gfutR8PQBQ4Ad1U9D2/pXz7qV1Da3OtTfYbaaf7ShuHlXJQdNq/Xr+NfQ/jSa38jTpVwz4iWIn7wBzmvB1sftXjbVLA8h9TXcOuQDXRhXypsitpaxtaDo1ydct9Wn0+3tbK3jF5uwdwfHycdOuK15Job2wuHgcpLOMlZeuM8gY7V2fxD+waLpttZyMEluogJF25yFGVHsM15tJn92oQwOGxtIPy5Hr34qpSdQ/Scjy9VcuaqbyMGeAiabT3kxHKCisw6E8D9abHJcXcZtNUt/Lu4QMyZ+V15AOfU8V0/i2wjnt7W6s5ELpCsnykEOCQOnY81zkTQ3Fr/AGXexMr7twkORuHpnNVGV0fDY7A1MLWcGRYkWH7PPCbiIdEfgr702zg8p2+x2qW075HmDLMQf0oeG6ihe0g1m7ttjZRblUkjx9du79ac6+L1jj+xRaTIzJxJFJ8zfn0q/mefKy1lFjtU1K28OaOs0kqvdnPkQL2PctXl2oXU93fSXVxxJIc8djXV3ng3xLcXv7+2MkspyXaZTzVg/D3XIW2yWkIA53vcKB+AxXRSdOn11OHESq13bldipo3jC+mCWOoxWtyRgLPMxQgDsSBzW9pOtadcRma4822tFJT7RLFuUSegI5/SqWneBbO3uhJr2rwQRHJ8uD94xI6Z6YFbqafpOl2K2ul6i987T+cySWwCD8yR+lZVZ0n8KN8PHEL4np5hp10WjZ4LeSG0U/uJJ0AZ29QvZas6PGn2kXtwwS1t8y3ORgAYP8/SlkiCx/2nqF4I0zhmY5wv0/wrivFXiYXlvNpmmu0VgWDOT96cjOCfbnpWUIe0laOx2SqOlHmluYvjDWZte1241FwBGW2wr/djHSvU9CYLpKhWVhNaqrIvU4AwT+deNSR4y24ZPNegfD3XGms1szGn2i0Bfd3kjz0+orpxNP3Eo9Dgws7VHzvVlDxOJBPKHDI6scqRXPWcEE+o2yTN5du8qrIx6Dn1rt/Fcb3V/PdhARIdwGex5FcXqgEEexkwCe39aqm7qyOateMtT2qyZjLdXcJtFEzusSJLlYlU7RyfbmtLw9pVnGxa41KJ2U79yYPmH3yecVwvhEr/AMIlaXcyr5VlaSOI9uQ7lsAsO/WsBvF+tWU67Y7SaBHysRhC4z12kf1zXmywkqjlZnsvGxpRjzI92ujJa2fnRziRc9lxt9BXIeImkeQ3NxkuFKrx29KXwl41hvLFI5oY5LC9fZ5vPmW7gcbucHn2FHiJy0ssRbKxHBJ78cVzxoulKzR2qsqsLo8+tZo5PFmmm7ytv9tjLkt1APSuy1qX7b4ivIYodkLXUjhQe2815z4iuYrfVYHY5VJ0cjpwCOf516Bqk4m1qG/tYQIZiXjYHOVb1rtlT0jI8+lNXlEpeMZpFtUiVSQUJ2gkAk8c1jfDuMw+K5RvO4WcuCTksdh45rpNegdouACcYyR2rltPEunarFeKrBonIYnpsPB/StY602jmm7VU2dPo8W+Xz7g+ZICWkB6MSetUPEsjEyNz+Na9tNax3qyRzLLBOAzBT/qyfWofE+myXFs7wkdOT22+1ZU2k0bYiLlHQ8r1iTaX6kngCtDRNHkXTPtUkewycksOQvqK1fDHhyy1DWAt5dTmWMlmhSPhQOmWPH6V1OpPHDCd6JHGgPGOAB2rrdfXliefHDO3PI871CNIRg7125KNnB+uf6V6L8NL661DQIbW4V7pppHCO/oOh/z6V5R4h1Nby7dYRhAeKt+Ddc1DTddsmimkKq+wJk7QCfSrrUnOn5kUK6p1fI9i0O9u9M1SYxHa1ucsO23uK1PibJHdS2zRYMU0YlyO2R0rH8Vhor4COQAzAEhe596l1maOWwtXbdHFHblpCeioK8lx99M9+DvFo7H9nvUBp9/rlu2qSWkstqGtouDnBG51U98ZrpfHa6Bp/n60dYY3Uyx/K1z5e8Z5yCP5V8o3/ijVV8SrrWl3ctnNAW+zMmMxr34PWoNO1C81rxNayaxdz3e+TnzpCffp0rv+qu12zzJ4hKdoo+ndf+K/2HTFsdJmEs6qFDA5jXPT5jy31rh9R8b+ILvTJ1Wd4Ly6KrIZIQyxqM5KHPBP0rmQhdntokSKTY7RZxtCgcYH1rj4hqka2+oSX119quN+yPdkEKQDkfQ/pUUqd0aVpqDSsaviTT5ZIp9SR2uMAliZPMcD1Jx+lS+DbXVdD0r+2DIptrtvmtmlCrjsxB6GrNkbkSqbWPJaTypU6KQyhgSPx5p+padaXzot0He2nXcq7yDGynBGB24qud25XsR7BX547ntPhTxtaau+nzxyW088kCrKyth0O3BVh0OPWu+sbYTz5CuqRjG0H/WZ7g18iaBDDofiOK90q8fajfvrW5G0sn8QBHBOK+lPhtr811YXun29wtz9itheWchOTsyMxt61y4jDRumjWlWk4tNHfxkRXMTMSqo4JK85GcEfiCa+H/iRof8AYnxL1jRmDJHHqJVcj+BzkH+dfbGj6la6taeZCpjlHyyxHrGR3PrXz1+194da38RaT4mt1P8Ap0H2edgeDLHyD9cH9KeBk4VHF9TDER5kn2MS1VmaK1a+ntbJYwqiIAY55z3xVaPUfDVvrQ083F5bXDMUS5DkR7v4T7frTvC19/a3hq3mCobi0JS445/H9P1rA8V6a06G4jQSAkrjHI5reNOMpNSN61WUIKUD1/QNd1HTSNL1aSK+UxmSG5EwYEem4d/asDW7ifU/EsOpvIjrYRrFawt0MjDJyfQAgfhXkFrrGq6JDcWVq6+U3JWRc+WfVfSu0tb66HhnR7hibma5VmlbHI5Pp7VMsJ7P3hUcXGrpbU6m91C6nkEeoNqd5IDgx2oWNF9s5FO8O+LF0yKcf2brMFkWC8MtwMepzgiuf1HWtN0rT7i61FjdX6yhEtBIQCD0PHaneEvGGna3qAsTYvZ3jqdihjhvqRUqj7l+XQt148/LzanqvhTxHBdtJcWt893bqv3XXgLjt0war/FHUYl8BXtzDK+bvYseRghSTlf0rz3wvDqGh+Pr+0hwLeWAyiIkmN3DLkj8Ca1fijqD3eh6PpcUL5YtMQe+P6da5nRjGorHo5enWqrTqecHZs2nnAA5qIafZiQTRrtbvVxrWZW2tGQR1z2zSrC3nGEOrcZyOlekpM+zlQpTac0nYhH+yOO5pScjrUqoiwOz78DhCBwT70RskRbcm/K5TBxz70JM15lE+s/Hl1LH8NEihXdPejyEx33yAk11M9mTpuhaW2DukzgjGSFIAH55/Csaaz+3xeEbfGY8xzOD2KkH+ldVqcvk6hpxa3jklLsyE8mLapI/QGuLc/KpM8+8W3n/ABWcWmhtq2zkkdN21G5+gzWn8M9P+1M99uVQ8xUEjqmQTj64Fc38S7O9M/8Awk1oyIxbkH+JWyGP/wBatv4M6z9vubnT4l3QWxIVx0B25NTBe8Ob90vfFWX/AEu0jyURlcA7scFhx+leV+KGu5PHOn3DlmaRT5PzcqimvQfjDIw1bT7fG9pLXKn0JJ5rJm0kSarZNMAXNmqMccqpPJH5USepcUuW52l5cfZvDOmWz7s3E6Bf94Hn86xdEW41G51HUJPmabUpFhOei81seIWjWw0mFiA0V+Ni96Tw7+6FskMQcfaDI2F+6GkwDj8aJ6yJWiGR21m0dppcEzK1l5kMhj+U716jNeZ/tEQwSXPhSWxJtbgyyL56klsbTy4Odw/xr0PQri6h1O6W4WNpUZ2GB1OcZPvXmP7SHmyeLNE063VWNrBHI2PTOW/SrjuJmBozSajcLJdXLbnYK2VXLEcenFd/4cu4bPVdgvEaO1hbeCFRImJABY4968o0KeKbWLi1jeQluQkPLBs/pVT4cXF1efEG60RLqa7h1CURNbXA5O1skuOwGP1quTcOc+sY3+z+HruRXR7jyRGXTlSzDjH4Vj6ez2u12jyLOAwQj+9NKPm5/wBldtbd2sdvBbW21Fgiha4kCrhcKNqgCsfWdQZLKyt44VZjAJiO4d+gP8vwqZMmKuzy/T5vJ8XSXipL5VqZIFkfo5GR8tc/49sEvdU8PeFbZ3N9fSo9yQMk7jlifpzXV6nHHomkyaSoE72sUcjzvzmaQ7jj2wa6X4beFs3k3izUAJtTlJS3BHEQb09Kyi9TeXwnW21va6FpdzqL4Sy0u3KW0Z6F9uP518+ahdX/AIj1+MTSZluHCj/ZXOTXtHxkvVtfCY0lZAsaAG5cnBZuw964H4R6L9s1BtYnX91FhIwR0J64q92THRXOg1GRfD+hRWqYW4uf3cSr16Y/qawYNMfUNYtPCtnuaPAlv2A49SKt6jcyah4ouJF/eNbyCG0UrwWPU/hiuw0LToPDGnz30zNLf3kgDFRliT/CKE7ieiNdY4xeWtog/wBDsI9zgccDp+dVPFmorppOp3RjWQLuSPsTV3QLG7h0i5/tPbBeXc7yYLbvLhT7nPuK8S+IXiaXWNWuPLkYweaVhAHUUyYau50HwotVuvEc+tXTHYCZHJ59ya6zTlOzVvFdznzpSdm/kBBwg/LFUvBGnnS/APnzxH7Rcqx2dwMZNa8cavFZ2MzKsX7vzUzkE5DP+QBFHQpbnn3xe17+z/A9npSsft+rz/brw552LwiH0HOfwr5ru2utW1vyreMzMZRHCi/xSE8AelelftC6+brxPqksMisgYQWwjHCr0AFQ/s+6PbW+p6l4y1KNXsfDls0kW4ArJeMMRgZ6/wAR9sV0UvchzM56vvS5Udpr9nH4P8LaR4LjZA9nF9r1SRej3Unb6gACvKvFlxFbwSeWTmRsnNemaH4j8LeIH+3alp19PExMl/dXcbS7ZmP8CjjAwBk8c1x3xD8HvqOpwN4ZjnnjurkRSwl12qHPylVHJ4yaiD973i6nwWid5+yl4MvNuoeJruER/dgsnYfe3cswPcDOPwr2u+uLe68VTRlGez0qDdJ6IFHSjw5YWvg3w5Ho0cxaHRbaO13MOJJSgZmH4nrT/CtmLjwle3t5+7k1V2MxLfwZ4yamclKQoR5YnHtr114gvNTvJLeWJAvlx4HypGT1HvjrWULyG+8NW99ZeYq3kzRqNuCQh2/j1rd1/wAR29zb67YaXZLFZ2lm3ksqfMx6D86paLpM2l+E/D1kqCSbT7GW7lB/vupwv5msKj0OmlozL8GiOHxUY5lgKrhl+QfKw7/59a9MgkNsmqXXQ4Zjj1K8V5J8O9L/ALY8aXtrdIQiucqWI3BiCPpyK9W1fy4/COpTQ/IrSLEvuMgY/MVC2KnuW/hvY/Z7Z7hsFvI2g47sSTTfC1sk9jdK4DNJfP5gB9Bitfwyv2LTLCGQc3Gd3sFXn+dcz8O2Yi7Klir3kzA5zxmm9kZ3u2YOkeXbXkujjzN7XT4wMhcAN+ua6/xov2nwxYJHlszLn2BrI0rTPM1y4uPOdS1w5jAH3toAP8q2TImo6JbQLIrSER7wv8JAGamMdGaSeqZi/FO4+w+FbWxU4FxCAPavH/iGshuNAvFA2xw7Dzkk+telfGybZcWdoG3tsU7AeVAFeT+PrrZZWTK2GhTkY9elON1URX/Lp3Oz8KxtqPhH7FJNJEt4Xhdx1AYYr0DwBoVj4V8P2Gi6e0ktvZrLKHkOTuxnP6VxXgxXOg6ehXHV+B1+U16TChtvDlzdN1Fk5XPriqu7shrRHmXwz1J7rxNPI7LtW5nmH49TXXfD3xNp+q6drNxY+f5VtcfZ95XiRye1eUeEpLv+yNVk0iBpb428yxoDg5Y816P8D/CWoeHfhzoVjrFsiXk981zcRq+7GACCT6+1VGOlwqPoXfjPI9j4MZcjLq8ef9rJqjouiQ+HfhRLcwyb7lZFmnkBwTgds9KyviRqT33hdxJlf9Pmf5h2DHpXQ+NvNj+FrRqqINxSRhxlunWo0uy0nZIl1PVZtV8JadBZwLJ9sukhLH+HHzFgPXirlrZ/ZfCWkogBfMQJ/iLGZRz9OteY+EvEt9Hot60tneONKjubtZZBtUt9xFX1+91r1rxLc/YvCGnXZXy2hS3mdAMnJkXP86En1Jlo7IkthZXV5JescOXuIYQO5KYP8q8C+LYkuPG+haZbgsYVQNgcIzbsA+/y/rXufhVZvL0iA53T3E875I+UHA49fvCvMPG9vFp6nW9o8658RsSW6hFjCKo9s7jT7MqG7SKPxG/4lev+ENPkO37RZh5kY52sHbmvLPDEdxJ8U7yG3jMsr6kQg985/rXo/wC0NII/G/hObBIGkIwPqd7V598OriaHx6+swyqA15PIxZwowqg7cnoa6KS91stQ9pOEe7PR/Hly994hSYpFI9uhiZCwZQy8HI/CucgguLqdImZTeXMIRXzlIschv0rntQ8b31xfS3KwQIHcnDRgnB7E1V/4SeXdH5cSRgHcAeR196hI/W8NKnRoxpp2sjc1OJjLBDZmLMIYO23OTjknGOgzXP3lxJgqY47kK38C4bHqM9auReLXRpi0MavIFzuHXHoBxTYLzT3hN7JcCIs5BVU5APXb6ZFUok4mhhcbHlqNMzTfaOYyLg3dvJjHCYzz37VmyX2m2/mFXeQFhtVYeQPrW7Hd6THCuxpQvzAl1yfbpVVpNPllZZJH8rqiqOSffNVdeZ89Phuk9YVbGda6zpDb3kZoOo2vHkn3FLaavpV6TGbs2e3vLFncPap3TTX2qfJQ8gM8fQVA2n6fOZFjlDcD5sYBwOatcnmefU4eqJ+7UTCfXtHtwVEk14QCNqx7c/jUE/iy1jtjHY6PL5uPvXE+5V/AYqCfR7XHy3GNxygz2qKTQmXDYUhuAd3NaxhT6nHPJsTFmNqeoX2pOGvZ3cD7qdEX6AVn+UoPf3z1NdHNpFwjBBFkt05qpLp8kaHfw3oetdKlFaI4auVVFq0c3OrFz5aNip9EvJ9N1GO6VWwudwBxlT1Fav2dlBDcVXe238An8a05k1Y8mpldSMuZPU9B+yyX8ENvCYzdLEjIC2BJERkc+oFcdrNqrOysjqQSdpGKn8P6s1nJHbXMjoI8/Z5Qfu9wp9s5rotRhg1O3UKsaXyhvN2fcuAehB7GuG7pyt0CtR9rHmW/Ub4AvVuNGGnSjzPIjkiuIR12HkPn0HFc74nsVtjLBFGQAcqc5JB9+9aHg/T2svEkVxetNbW6oQ5wQGB4wfarPi1rd2+xaYI5bnzWEkrf6tFwTkN0GKE7Vfd2ZLj7SgubdGd8Lpma9v7PyjLCsYuSFPdGH+Nei+Nb2zitYtSYmINEC4J6t2rC8H6Fb6Fp00gk87UNRhMIkB2xwRHknd0YnArkPH2tPq9+lvDJutbRBFHxjfjqTUSgsRWvHZHRQc8PQ13exz2rXb6lfS3Tk8khV7AV6J4LvBqXheOzhi3XdiCCN/LrkkH9cfhXnIjIOcZ9auaPqFzpF+t5aOyuv3h2YeldlSnzQ5UctK9OXNLruev2kyahYANH5bY28NznvWTqVnMXkhbLDgDt+NMsb6CWGPVdPUrDJzPGzfcbHJAroJIoNQtW+yyqJSAOW6j2NeddwdjqqU+daHAyX02k3vnQIrjO2SNuVcf3a17TxlZwgRzWlykXXyyd+D7H0p2t6cvMbWe1VxlyfvGudvbaOGRuDjHABxXVyRqbnFGrUpXUTvoNQjlspLi3hjxIFO5GACDPO4da8+8e6+t9dNaWMjG3Bw7f3z6+1ZckG6QmNSoY4O0/e+uOKZJZhn2wAsP4jtxinSoRhK4q+LlUhypWMcqrE4GD2Ndb8K9HXUvEqGVJWjgwzPG4AU9icg5qpo3hrUNWvPs+n2stweN21Mhfc+1ejWtjZeC9LaxhdLvV5v8AXSJ0Vey49uadevaPKtycJhpSkpNaFi7233iPGGlAAQc4wQOtY/xd1A6eBoVvIPOaNftGOirjhfxq9oep2tlPLqt9lorVGcf3Xlx8oHrzXnWr3VxqWo3F/dHMty5kfJ9eg/CubD0uad3sj25RvCy6mQyluW602MtbzJPEPnRtwq6Y1xnimeWBXp3OKWEOt0zV49TgVSwjuEO5c/wnuPpV+YwtvcQiKeSPaHY5VeedvpnNcPEvlusisVx3FaVnrU6KIrtiy5wM9MVyzou94jlGUV7x0cEaxyKJQ+DtT5WPQDjn1rRhjLXEuVLm3kzyRlVYdB61zDaxZyLBGl59nRHJkRX27/x9qc39mZCx6opQyFy/m/vCT0Gfas/ZvqTGqr2ir/MZcyW8939k+/FdDFwvJaFgeJQf4SOpHQ16b8Idb0vwbfzT310IVmjjhjEkucHIOCvofWvN7e90qwnk/stZLqUvuWWcZ+b19x7Vk3fnXE7XF0fMkYjJYdsdKt03U0exvQwkrOVj6i07WVtNS8/SrkOynz7YOc/aIj95D6sM9ah/aOt7XX/gu2rWpLLZXUV0gHVM5RgfxYflXhnhTxFeaLfaYJZmlitZPliHIVWIz9eM16x8QfElpa/DnXdEhuIXbVVhS1hPrvDH6cZrnlT5JpjnhZ3tY8C8La2+i6g7OzG1uBsnC+n8LY/OvRAn2mKOa1mSSCVckIuSx9R/hXnN9ptwjL5tuUKgKMDA/wDr1NpOo6lo+Fs13WudzRSDIJ9j2rsqU1LVbieFq01Zq6N7xNYRTQSSSWJDLx5iHB+hFWvh/PLHoc1lNmO5s2LW7SLlZFPYVFbeJdGvl23W+1lz0ddyk+mR0q3bvprSyNDcQMpG0gS4+Xvt9DWM+bl5Wjnp4d8/NENZ8KpqpuLuznhjJO5YpXG4A9s96i8K+GY9E1M3l5fxG6UERRQ/NkH3q/8A25pKt5RktemFLOMj0zUh1rTYm22v2JpT0ZSGYflUc9Tl5ehvDBxlO6WpqaQk66lFqPlSoqkW8IlbBYbgXf2XArB8ea0NQ8TNNZzM1vbILe3K9GAOSR+dR61qEp0uUxwyN9olSFXIIY9ThT2Xisa0jkkv4NPht54r7ftWI5PGDnH+FFKlrzM9fDVIYOb9p8Qr3rNMJBv3E7SGPaoWcq7cmPGea0U8O640zRtbeUVY4eTuc1Qk0e+ivYxqUjcyMGA7kdq3UonRVzyEdIpsgMu3YjOPmJwuTwfpSSSRwyotw4Ueg5P5V6Nf6Fo8A0vVILRG860Wb5uhZT82azPHnh3TrPxel/bKsYlCyKh6EH0FQq8b2scVXOK1vdR9S65DqLaZYRaaC9wxggVlH3EMi72+gXJJ7AVvxq1z4yu7fawjW0BViOAShBP61ytzr1np2naXd3CNNd3nnNCc4x82zH613OnzQRa3c5jUqtlG7HPB8wgHJ/GuOJ86+55Z8Tr6OOyGkW8pJtY2Q5HBJ6nP+etTfAK3/wCJZPewwfZ3mmK3KMcYO3A/PmsXxNbLd6td7W3JJcFFIGTjIwK7v4aaamleEbiSO5jklnPmhO8bbsc/lSpvdlVFZJGX498iTxtGJFXckSBRn7qjg/qafcMv/CT2dqFOEt2jLY5I3Eg1xvjHULiH4lKYnZmldEx14AYt+HSrOh3syXV5r13cyTxEgYx2OeBUbM0UdDp/E2rxC60e4CGTbeyJkLxnA/lWg0d7p2la/qTyQx+TbwR26seWYYOMepPFcTob3Gpixe8lWKRWkC56K56Zr1BmW0h1e3vFR2Znlt1boVReX+gYU1rdkz0sjndQbyNVvLrlFFsjPtXhSxGQfSvEvjVJNc/Ep75Yg62kW2V92ML2r2wOH8FX2qXO2Ulrdee43AEV4b45eK98a6vKu5DLIXBK5yoxgfQUR3H0F8PXH2GznuURtgQsxwA4z3Bq9+yz4dtYdS8QeLroM94spghkmflFkbPIPc4GKg8LLeSh/MRQroVU7TtbH3i3oMYr034H6NoNsdWt7G4F3tuoruaFZDhH2kKOeCOp/CtYStdLqZTjdpnom2O41SSBnLhdkBQc9RuIrO1S1mPiiSRmSO3WPcTj+EE8/QVrQJa2N1LcPKZZFd7iVtv8R4VR9MVgatefaLy8uWkcMmnm0Axx5jZZvyzUyWhUNzzHWZU1LxTqd3KHeD7R+5XqrOOEXHpwK9q0KMabpccc5+W3jEkoxjLAfL+dea+AdJe41S1ku7UACZnRCv8ArFHIavQvEeq2unaZJJO2UlQu+R2X/wDVWcdFc0nr7p498VLq61jxVbaahaRCPtE4HO0t0U+46V1t7NF4V0vT9J2FZ1he5uAOCuFO39az/hfpra1rEmp3abVvrpJADzthDZB/HFc14w1WbUfEes6k8hxNObOFT0EYPb8qGxpa2Oh+FNpJeNcao7fOX3Ip5+Zj/OvS4oFtbCe6nTzDHcokORkiQ9x+BrnPhTp5h0zTrfyvlkZppT3VB0/UV0mvakLm4t7WFfLYTtJtYYxgYDVpokYzbctDmfH/AIiezg125E5LJCtjGuP4iM5H514v4E0+XWfGcGn28ZdLWLzZiRkLz3NbHxV1hY9Ue0Wbdvk86f0yBgV2HwR8Pv4a8M3Wq6pDtvL8C4mLdUhA+RB9aaWlyn7qO2WKKSS1s2basZAkx2B5P6V558Qr2bT/ALNPYv8AZ7e+Ek0a7ssqsDlvxrujOdM1KytZ2AujayXNyD/FJITgD2ANeQ/tE6xHb61FZw7C1vYpHGFP3eOOKlajT5dWeG+K7ptQ8QvHb5kKSiOJAM7nY4H1POa941DRYvDXhTQPAdngvlbzUmzgSSkHAP0BNef/ALP3hlNX8WXHirUV8zTNHYyrvH+tuMfKB645r0DVJFuvG6l3LXU6tMWLY49B9BWtR7RRnTV7yZq6BC+oMNEuNNiNtIy74YgAHUHPzY7ZxWv4Xt9O1Xx1eappNtEul+GtqS3Kj5Li+OcRqehCLgH0JrI1OzvV0ez0vRbhI9U1258iKd/vRR7SWI/I16R4L8M6X4T8M6R4LsZWuBAZLu/mKnLuTne348VK21CbLWp6Kt1odsdQumhtppGub3+9IW+6g/AYrL8R3Rj8J3c0QFvZrbKbeIH+DPyj64xXU+KluLiDTreJk/eFmOOmew/DmuE+IOoW7wf2ULpJoVMeY067EUD+YqZJIcG2cnpCy2mlXTKEN1NKjHzB0xjaprU0S+n2ATTW73FzBK7MJBwVRsADuKz5I5hoz3k2Ix5ZJH91verfhiNm0y6nMYH2W0dmyOVGMfrmspJWNluXPhlfWzeJ1haNEu5IGkaQ8F2Hp+Ga6nWd3/CD2sCg/v8AUkUjvnLE1w/gjSb24+Jx1FYvK06ysGVH9ZHwNp/Ak13Piny10nQrSNsMb9mGP4tq8n9RUx20Kl8R1chWO1djwINOkK+xORn9KxfB1v8A2f4c89owAluZOPVuavapIIdBvJTk7rWKMf8AAnaq+tyrY+BdQkiBGxBH+gFXYxI7ZNljYPFy4tZ59w7k5rnPhzJINQa1Zm3TuxQEei8/rXR6LtXRIpJM5h0skD65rnfhwjf8JRBcMzDyrV3wD93c5HNS/iRrH4ZXOJ8c38k3iq7N9Ew8p3jU/wB4djmuK8XWjXshhjjG3yQSCeFA53Z+uB+Na3xQ1W+k1aOHTdQWK6Go+WokXdkNnII+nNVdRMKaZKW3q6AQptXAY7hkn681cIXnccpfu7HoPhH93pulQH7/ANnJ+XkdK0fid4gfRYLez3ExXFmV2jrlsAVz413S9AsU1LVLoW9vDGqRhVyzlmVAAPqwqL4zrdT6tpPnIQBApTK4LDGRx+NZ2e41a9jn/hqt55Mq29mbh2uGjUBtvHH8Ve+XU62vhBrmaTyvJiYHDZIbO0gHv0615l4OuLXRIIbq8misLdUZ5N/AYnnOK6rxjqyXnhGwktpAIrmLzYwwwJF6gj65z+NbRirmU22YHjvw9cr8Po5LeJpYHuPMMz8MVdyQR7c9av8AxKjZvhesayAlph5hzwAW6fWtH4l3C2fhDTrH7sirawyIDwGwDj9ab4js49U+Gz29xvUeYZjtHQKM/wBKmtGKk0jSlKTSbOfstJe88HvbxKd80cFlhjgENOhbPpwDXefEi1UeH7qI4EUEEIBJ9JE/McVy2mwtfeE4YNOAmkaa1mVweg85M/pXT/EedRoeo2saFvOjgjHtl1H8zUQa5AqX50LaMkGqaCVQlksLhiAM8/JXj3j+eST4fweY6yTjVJJZCR9wZ4r1+zlgl1SSBMh7GCZFPqAiE14/4kVrrw/eQcbRO5/E4IqXLY1pJXZwvxNuLrUfFOlNJMZk+xJ5OOcBc5/Wubt7OG38E6NeYHmXerXKhm5UEtiuql0+6bWrNmJEdrppZjjuST/WqWvW0lj8JfBs/l5ddUmd1Yc/NISP0Irpi/csUpunUjJbowvE/g3XNO1SKwlhSSSeNJLZkYYm3gEBR684xXOazYahpV5Lp+rW0tleQ8GCeMqw/A9K9b/aDMg8F+HtcV2WQJbn5TgrhVxg/Wov2jPCl9feL4NWZ2WefT1kYnqQsXT65qqVS1r7Hs1M8q1HeS1PHI7iTYfmBUg/fPHHoaSO9lSJmVl2+hHf2rr9L8JzXHghriUFTH5oc45z1H6gVPo/w7WfdFOjs7QCRBnvkVv7aBl/a1V7L8Th0um2BmyVJ61IlwuEYlhya7XSvh4kl9fTKkjWsVo2B6SDNeUyteaVfvBdCTdtO0EVrTnGpexEs6nTtzx0Oi89oblJomGVbPPP44p8lyslxNJMWDuM5JwCfarHh/wrqOp+F01cXGGllMaj2FdDa/DyVtNt3a6uI5pwRkDPOaznVhF7mkM1crNJnIvdIY412gOp6g9R7U5LpVYuyM0eeCzY59qt+M/CuueHUjk8xZopflViuGqy3gLxD/ZsFw7FfNTdsI79ar2tO17g82d2rO5kRXga+gMUxHzjKs3AFdxfaN/osV9AEaGUlXRiCRxwQOuK8/1LTdS0nV7eOeNw2VbITPf0716P4a1R7W3aw1JVt7Jyrzq8RMjyc7Cn936VNW1k0z2cjxirSknqcvc2Ea4HlBWJxx0zVefTFWTlQfUqOK7K+t4pG2+R5avIUXY468HJFU77cZRHJCkYQldydHIAGRWKnJdT6qeXUZ9DipNJWSQqF78Z6H2ot4b7TzmJtyKfuMM7foa6z7NiJpJ9nPGSvJPtUf2ZDhg0T7VJwTyR6EVftW9GeVX4ew8ryaK+mapDE7yXELRsy4BIPSrdx4q0dbiS6uEkuJFYeXCsRCjHc9jWNpd1DcCS3eNGcyAISeAM1bu4rKBn8xYyf7y9OKhwje7R5CyWlUjzU5/eZHiPxNqmsEqy+RARtCLxx/SsFLVc/wAK/U11EENndElUDDvjtTptIVAd208jDq4xW8KkIqyViP7BnL3ovmRyxtZAM9R7VWktnf8Ah79TxXTtp2Hb5j04FVv7PkCbjjGeM9a2VZdzkrZNNaNGPpV/caJd/aI3BXlWhZuGH0rq9K8SabfGVluxpToNwiYkrIfaswaS0jbnhZj9KZLoavG27ag/uEc5qJqnPc4JZPi4J8i07HbWHiS1uIkW4sbicqMBplO3PqKmlj0K5bdOqqWHQGvNNMsdbsb3akstvEc4PUGtc32uQgo32e5HYlcGspULP3WclPDVqkbzpP7jsv7N8IxQuZUFw+VwB8p688UtxH4PtU/dwysDyEB4FcpDq0iwrv0jdIR131BLrF4ZPLXToYivryay9jNvd/eaLCpW9z8DspfEdxHbC00mD7NCxwQibc+5NY0jNaq0+pSFY3Jwo++59PXFY8uo6tIm03BiTGMJ8tVZYpXcNI7O57sc/rWkcOlud1PBye6Hazf3GqOm5Vhhi4igT7iD19zVZYPMzuG49yetXLe0KuwcZxU3kbTvDqPY1umo7HfTwDtdozhaJn7pI+lIbFlXJ2j0wc1qKp2HkUixguD23cUe0NnlyZk/Z2VwqqWbuMdKr3drOz8naB2xzXSSR9MKARkZHeoRA20SNGckcGmpmFXKlPS5zEmlj+GQ7uuCMZp2lwtb3i+agI/3eK6SRZJGCuQSnA46U2K1LE52qexqvaXRyRyNRqKUVsNaPdEGXjPHApYYv3qsYw2OxNSizbZuXoOpJ705LdVILFv+A1m5WR7kMM3pYiMLEsWUlvVRT5GmuAhmkaRkG1S5+6ParbqwRT0zTEhG1sOM+lRzo6fqaVroiKSKg2qWCtz+8PPvQ+ofZ7Z5GWZGCELuO5c1NtDHDswOO1VdSjmuNLKQx53PhWYVcZanLjMPy0pOO5jW+pRs5kmsLeQjALITGxz7itqafRhKI2t71GdRwjhs/n1qhDoeyD/Sbg7ieipUkOl3Ed0s9vcrJsHAc9KuUong4XBYyiuaUdH/AFsWktbKY+Z9muFycL90fnitOzvJrKELZx21uG4+WMM/51FZvBsLXMcrP/yzQHgGnQRPuR/Ldhu7CsJTdz6fD4Gna9rsvaWz3jTpcSEnywyux+6wI7f1rb8YRx26aH4ltlEc6tgkjk47fzqjoNuTf2vnRskE5eIZH8WOBWxr9v53gy9hjZS9jcxyKPZwwx/47WEpe8rHzef01CsmjY1C5S8so9ShztmQsR6MpXP/AKFXP+PIJF1CGZUXyiqSKQc5yOau+Dt154TmiV8+XIWHqvAyP5U/xYrXXhzS5o15SZoZj6DtWcdJWPDk7olAWbwXb7jgWd08Bb/Ybkfzqn4qhk1HQdLuJiftkYNoCF7r0zWtpMJm0rWNI2nmCOeMgcjAxn9Kr2UwayuJBysTJcqcZPH3qE7Ey1Wp7lc6Ems+PbC1lfNppNpbxxlDwSwDP+tdD4ud4fh9rF4CYrq4miYepCyr8tN8E2dvDqN35UYTYg6E8569aqfFa6e30p7NACkmmvPz2fzU5qnszk3aRzVsIpp7UhQsv2lN49+/8xXoOmRLZaFJbrsEil2UHqcMMf8AoVeVWsjf8JJp4ydrqJCM9+K9QKs2oMTI23eihew3EE/qoqKeiNKm54jqAupvGkklxGQwvhCpK5G4o5P8hVywlmT4UarqMlvIixXaRj5ccbFJ/DJNel6xpdlGb+9ht4knF08u/bkliADXLeN13fC67iwoEwVTgYxh3GcfQAfhQ0thqVyX4f2di2oaF573EkySGZUUfISY1OX9q73xNGs6axNt/erpq26f7zL/APXrA+EVokuhaXM7ZeGzTacc5KDmrkt3M2oXds7B1bUBHk/3VXgUbIh6yuZfj2a30HwDFp0yAz3RikUD1VhXznDOSfPddsr5BzyRk8GvVPjLqdzfazaRSMVSAvsCn3rzuaOJU8zy8ggripS6o06WOm+HGnxyXRxZmU7cl3YAF8jGME+tezeFEhsF1M29tFH5EkcWVI/eSEEkfhxXHfDi3t0t1kWIbhEvX/eFeg6DDbtp8sLQjmeS4Yg/ecLjJ/T8q0SMpOw/ULr7H4c1DV2I3IpBPXc38IH4sfyridNurhfCqC5U+bIHkZj1LOcAfpXQa4zG10LShxDIpnkP9872wD+dZGo/Pc29pgCP7XGnH5/zNTVZdNHQ6XB9imiEbnzILJYEOOkjt1/75IrhvH9x/a2ux6D5xVPLjRlHbLgKf5GvTINq2txdFQzB24+h2j9AK8r0WFdR+MGoCbgLfMo+i9B+gqWraDhq2zrtFnh0LTtV1R7YCK3i8yCMnGIwCsY+pzXkemf8TPWra3ePb85kcjuzHn+ldv8AErVZF0zXbdYwqpqaQrhuiKpbb9Plx+NcZ8K4jd6/bM743y88e9JK7L2ie6aHbx6LaRoi7ZbrCsSewrk/EupR2rXuoPkFconua6rxO+zVlx921hZ1Xsx4HP515f8AFiVobGC1UnaR9oY/3mPam9XYiC6nFaDYv4j+Ithasu8vIZpSewzX0H4mieLQJLW1j8yeYiGL2ANeWfs+WEc2pahrbsTOq+WoI+6K77xtr11pHi7wxp0Co0c9rJMxb+9uNaPSJne8zNuL6O8+JT6ekNxdTLbrb+bGPkR1XA3e2a+dPjddNqPxB1i3sVDA3xt4MHOdp2gj2r6T8KzLHb6z4hMEbX0fmyB+hJUHb+WK+efDlnDeeOtMkuFDlpWuGyM5YZOPzpU3bUqcb6HqHhSwi8NeD7TRY0zFaqk92w4yeuCfXOK4XTby91bx7dXsTpsX5FiJzukc9AfYA113je6caWqxjyxcN5k2D9/aQQD7VR8F6da6VYXWowqzTQWz3OSerHj9Ov4URd22N7WR0PgG5XxD8dorGNfM07wnpLNIQ3AupGH54XdXrKybNJvtSbLSXMhjt1A5ZRwDXOeBNP03SfBLXllYxR3k8Ikubn/lpPI5+8x9gSBXR6k/l6vpFjH8sEMDPt7Eha1k9UjDXUidr6LSby+jQ3cljbpb2/zKu9wgDMckd688i0DVXa4XUZLWUMY22quDGpA+Ut3xXoutqv8AwgTsmUkuNsrMp6E9RXI+L2kt9E03ZIwElzIz443bfug/TFZzLgVfGENt4f8Ah8u+RLuaaRIScFssSDj6Yrjvh7/advpmpwWtmUsUkIl23AyuDxwfWug+JMjWsOi2MZJieIXDbufm21X+EkMV3pF8lwu8XBPmc4zjn+lYTd9DppxdkzrfAkixwGZ49jnDspOSQAWz+YFHiK6jW88M2JLGdY5Zn47Nn/61P8EyCXw/cNsCtGrAHr9Kua9bxnxXo7soYixOMj3H+NQthv4zV8YOy+ELhVU78W7E+mKZ4jYP4AvFZS0ksYKqe+TWj4mVf+Ef1FWG5RbocH17VVkb/imLTdhh9nBOe/StXuZR2KayLZ2epQnAEWlIRnsOT/WuV8FXtzDbaxfwqJJ7exjKD+8wOcfnXQa8yyeJVsmQNHeaSRJn0AJFcf4JmddF1ZxgM00sWR22sQD+QrN9DWJy2raXG2qvqFxcRRpBevbmPqxYg4Ye2azL9Zb5Y4LxvJiklVDIV5POen4U7X3a2gsdSyZJZJiCG6fe6/XPNSSzTXXiPSY52DIWIKgYHHIP5gVvTdo3Iq62O4tvD+makY11OyF1FZlXjD/d3dAcfjmq3jTw/pseuXUyyXthMRBEkinzI5M7iwZep+6vI6Zrp/Df79T5h3DzNxH0Gf6Vg+LdUkvPEOmJ5Sxia9lWTnJIVBgfzrOMinG55r8av7WtTpEcMwhs71V09jkgF2kJJ6f3SK9W8fW0Fjc6L4bs8sba3iswRzlFUDP6V5t8UvLuPHXgXSzHi0OsjEZJYDAU/wA69f8AE6q/xXkyq/LbSPyO+OK6KkrQRjBe9qYXjmRJBY29vC4tY72Mb+udqKp/UVt+N1Gl/C6JInYh5MEnr81Zz2+dCeZpGZ0jkmBP94LUvj24a6+EcM0wDMTG38q43rdnTbZFr4PK0VnfQzHc1q0FqMeiLn+lSfE248v7YGzsjgWRgOuQwP8ASqPwilkaDX5CxzJqTN/u4U8CrnxUt1axv5txDSSxRt7qQeKp/AT/AMvDW8IRs+qtI6yOL6G4mQEdBsjFeU+JP9G0K5DRskkt80OQuTn5SB+Qr1nw+7x6xoo3E7dOnP1wY65I6Np95eTxTwkmTVhPuDHh9h5x+X5VMvhRUHaTORjsR9lv5iMSHTzgnqpyetcX8Unib4ceD0tJI3hluJHLRngsuFbH4g161e2UaJqaE7t1swJx6GvCfijE1x8MfBflytAyahfxKU7Dz2rTDxuTVk0z3K/8I6b4u1vRfDWpb/sNnpttcPt6FsBxVT4lSf2xHZ3U2d7z3EIX0VQwFdL8Mi66xaxyN5sjaDaB5X+82I1Fczew+ZbWqTOZP+JrfRgnsAzY/TipnexUHrcs3/haP/hBLfT4IsyzAoBjrxk/oKt/2aq+JTbyxxq8Me0kegQnH6V2seEXRUAGPtOOnbymrmr3EnjjUNw6TMB7fuXquX3bhGbucx4WtFXwPrl8oyWLD8MmvljxzpaQeJLxxliwEq7u2a+t/BIEnwl1uUgZUzD8iMfzNfL3xEwniiMbQd1uuc/Q/wCArbDNxmY4m0oHvPw30FY/hx4fhuY1MUx83OP7xPNdJrujQWbadathBJMFyDyeMcVN4YiWb4TeGb5871tIU2DhTyTn9av/ABRjRfDOj3iLtlQK6kdjgVyVL80jopy0ijFsNE03xL4it7O/t0nitjbttYYPKgVF480v7D4cjv4wFEeqOE44KkkYrpPAlpGnitnQsAwg+UnIAGMVb+K9ui+AmIA4vlwMdMtUqOg+f37HiOraVDceL/Dd5sVxd2O48d1IP9K5XxjZw6P8Qb7T7e3MqeWLmJWP3uCCPwzmvQrdPOPhSRmO5YriIH22muI/aBElt44s7m3laKVV2bl6lWUAj8RXVRleSiztwuLlg6inHbqXtJeC70Nluo3kmlzJbqigNblQAWfn7vIrNdL1pFR28uJDteZceWeOKf4avhm+vZLdJPIeKJIyTtIKE8+vIB/Ct22t01WaGS64lyFlaP5RKSNwJHTIzj8K12P0nA4pTipdGcncW0wfP2gJKBwI23AjpWRN/bTwTRRwiaLJLlRhwPU11l9YRxIb1HbJUgqfZiOv4VSEW65WO3byTKMsx+Y49O1NM68TQjXg7SaPJdMvmttQZiu4gkbXHSr6XM15cCE/MGcJk/L3rd8P+HNN/tW6vr1ZblY2bEW7aMngHPPTrXX3kNmbJbpbG3RWbYUVfUYzn1rpnNdj47LMkxlSL9pO0b+tyA6VG2m+Zp6xyRpGASrdSOv41SnhiVVjwEOzPA4z6mtQXAeOGby9hZtj7DjcB61YvkSNwyKNzptBYZ2j0rmerufcUqPJBRfQx10+Eyxr5i7HQlSF4b/JqCey8lAY/LdA2HCnLdP5VrrceRdBXjSRFQMVxjPbHsKkkihaxnu4oxEry7RGOigAHr+NIborqZQtrcRfK0u1m2syjj6VHc6fG0YlhEjDcVZCn+rx3qS+uEWQJ5Kk4LFiTzx0rJm1S8dGg85liYDcgPBwadmclarSp6svQafNPd/ZoF8yXlhETy4A7e9V7q0RCGWFdxBV0ZSCh96x4ry4i1FJIpnRxnDBuRXUWd5cyG2W4lMzzsBvYDKgHn65ocWjjoYulXk4pFKXT2kEK5wJE+Tf0bHpS22ltcRlVPzq2Eic4JH8R/CunfT4Ehk8ssI0BZUY7sZ96qeR/wASmJmYNI+4eYV+YLkfKKFJnVLDU5LY5qOyVfmEO9QTtPUnt/Si4gjRtzRsV/ukY5rfk09DGLhJHXY/lhTz0H/16ztWhWFI3znecEf1qrvuS8LSinoc498ttcPDLak++cYqSW4htYBeLtZmHygtyp9afq9qupXokU/Z1iATaozu965jWjNBcNB5u5FOB8uK6YJM+Ox+Jr4SMpS+HpsbGmTzXj3Fw7BtxxWkiMeEjLNVPwrpsc2gG686RH8w5A6HFaa232eVl8xnBXPzdqzm7N2PRyqNSrh4SmtysysrsGXD96ZuaMgNuJ/StCKNWgacgEqQMHnNI0EbuhKjld2P6VmpnrPCaaMrRL8okkUMM8KO9WIlWNWZ1L5GVA/hPapwix2qSMqsCSAuMAVXmbzS6gbcISO/SqSbZNRwoRuzOvbxTM8YGWfGT6GkN00zvLIzfOOcDuKy0ke4dWbap3FTgdanK+UhUndkZJro5ND5SOY8824mn9t+V5FkG70K04XsfCyfLlc5A71muqgbnUO0iZyexqCWQoCuAQGA+tL2SOhZnUXU2ftUHk7lT5tuMHv6mrpa3mMSrcgKExtbjZmubSdzGufurnC+lTOT9mVurHuewH/66Tpo2jmUt2jcEQAUo6FSSqse+KcsLKi71z83O01ktNMY4YWkLJGxKjHTNDSTBVYyEnPBPap9l5ndTzFdYnQT29uka7lmAbqRUHk8gKcqw+96VlpdTeYnztz71chumMcnyjhs/WolB3O2GNptGnpzxrcR4udqqdwB9a6q2ga60TWbdiEZ7JpAfUoykfzrgo7tpJXURxrwSCB0Nek6Kpuru6hZtsb6S8pUD1Xp9MqDWU001c+X4llCXJKJz/wq1dYZLizkceW+JCD6kEN/StGJUuG1Tw/MSJZC0luvqV+YD8c1w3hGX7Pqq/KH3xndnvhq9CuQsPjvT7yNQGlijZgPXGCfxFRUSUrnydOTcQ8PTO3i6ykViqT25tsH1Kg4/MmodCwutGGXiOaTynX0V+c/rUl7/ofjW0EPyrBcEKB7Ocfzqz4kto7PxNdSQ/KcpjHbbwP0FRfUo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034" name="AutoShape 10" descr="data:image/jpg;base64,%20/9j/4AAQSkZJRgABAQEAYABgAAD/2wBDAAUDBAQEAwUEBAQFBQUGBwwIBwcHBw8LCwkMEQ8SEhEPERETFhwXExQaFRERGCEYGh0dHx8fExciJCIeJBweHx7/2wBDAQUFBQcGBw4ICA4eFBEUHh4eHh4eHh4eHh4eHh4eHh4eHh4eHh4eHh4eHh4eHh4eHh4eHh4eHh4eHh4eHh4eHh7/wAARCAHdA1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ALhKytVb5T7VoSSYSsHWpuDivm5vQ+kirnL67cFXwDVexZixb6UXkTXE4z2rQ021HynHSsTa9jX0iLKZI610NpEuys2wUIgGK0fO8uM/StFZGU3dlHVZVjD4rgtc1LZKV3V0PiK+8uNyGrzHUL5ri/wOgoepcEdFY3XmDmtS2kBYVydvcFF+taukzs8uc8Vlyltnd6aoeMe1XZVwtUtIYeQDV24YNETW8Voc8tzn9VumjJUVkwyYYOeuataud1zjNUgMSIlUCRpSvmKse5G6X6Vqy/6ms6VcB29qoVyjCf3hb0NWM7l571WXCxs1Q/a1UqvqaQ7mpIo8jFZlyvluK1I3V2UH61namMyuV7CkirlAlppsZ4rd0uNfKya560DZb610ukxN5K5oYkW0jVfm9eaytVkPnKR61tXWFXA9KxbtSXDY6GkhjSm8c+lVJl2I2K0IhkZxWfqzYVq0RMlqZkUnDZ9avREGOskP0x61ehlYYptDiPvhhVwOSKjsoSvzd6sSfvWVFFaNraBFy3pUNl2GRTfLyegrmfEFzlm+bpmtzVJFt43YdK4LWb7cXojG7BuyMbVWWUsxPOaseGrbzbheOM1l3E3mEqK6zwLaNJcL7GtXojDqd/otniKPgdK7jRtMRoQXFZOl2aiFWI6AV0dtdRxwgBq59DVvsJNY28ZztFRhIcFQBmi9uGkHyntWNJcSrNgtxS9oCjdamjBObe6Vh0zXdabqMc1lhsZxXnsMiSN8z81oW90YVIEmK0hUsZzpXNTWofmLJXH6s7YZWFdIt8JI8O2T71i6pskd+lU3cmKcWcHMkq6kNhIBNdrpKfKueuBWGYkW5BYd63LWRdoCVzz3O290abfKKkhOUqo7HYSetS2rZQVAiyehrPuz1q+x+Ss6670mMy5m2ymq8960YNWLnaqsTXP6pdKq1gviPs8qp3pImGrSLcDDmtWK+kki++ea4dJy9yOeM10VvNthALcgV0ps769GOmhsRy+XyWySatNqBiGN3A561ysuo7GO1uaq3GqNyzHtW8ZtbnHLCc/Q1NY1397w3A96zv7bDRH5jXGavqvmSFd2OetZDa35IIDbq2cnY1p4CLex0+uaqRJtRyc1nPJ5gDSHNczJqT3V0jYxzWuZSIT9K557Ho+wVKyKWr3USKy7uawomXz1Z/m5p+pvvmY56dqkj0fVpLR75NPupLWNcyOsZwi/3vpVQjpobTnGmveZeluvsYS7twPMiZXUH1BzXYf2Yqra+PNJurfV0ilWe8sVJEkZByR9K4hirWSnzAQRz7/WoPC/iS98Ma8uoaeyqhO2eJhlZE/iB/DNXTVzirVpQj7j06+aPs/wJ420nxj4fWe1iW32xKs9scbduRwfyrw3426lf6V42l/4R+9ujZOnyws5MKjv8p7A1U07TNTjul8Q+Fxstb6HebeEnackZyBXofhDRLLxXB/potMgeXNHIcSMO4FdLqSqJQ6nj0sFh8tqvE3vB9N7XJ/hTf2nji2mVJSRaxxxXW4YBBUg4HccUnj3wSvh5f7Q0W0A03KL5StkxOc5f8ag1DwnqXgbXNJ1rw80/wBks3la7gCrte1x90kDLMD0rp7/AMfaT4q0VE0KXdBcQ5l8wAMOSMEfhWyUXHllueZKpVjiVWwutN7+XqeOt4zvPD5ksbGSOGwupdt5MFPy9vkOeAMfnmmx+Ez4jZbfT0SZp0ZluWBb5TzuJBHrWZ4s8L3ttqUMNqs08EmWwEO2E7jwxHAHeuv+F/iS38KyvYXwkewmwgnGMwuTyP8AdrCL97lnsfS4lKnh3WwmsnuZmhW8/wAPdc1Sz1WZfsBJdHW3BVV9dx5revnhvbJdUtHF5bOB+/h4O09iBWp8adX0ez0D7Fd241NrplEcCSYG3PUsOnrXjHhLWNS0HXwdC0+UQXOVNg8xeM8gZP59a58dTl/y7ZxZfKeIg69RWfmep+GtctdGSSG9tonaSQCMzLnIqj4jvn1K7dJ2jUK+EVVwMVueJLa2hupbW4jtpiyqP3QyI3IyQG9RXOXkcbeRahmgli5LS8grXle+nyy0Z30JUZy9tFasztPtVt7qR2nlieEFkx90n0rN+KWprrvhmCOfT4xNauVklQ4yjD/61dh9ikuLG8h3wh2kSIylsdRkNj07fhXL6lpFwbO6sleJ9scgkdeRle4rqo80Zozx0aWKoz5t0jP+BOnJr0n9myNho0xlh028f0qLW9Hnj8TXdsswZY5DEGU4J9qwvhhrF9pOqSTwyukksZ4AGWzx/St6e31SDVTfeQzyI4k+ZeCT610zi41WcWR1Jzw7vLTaxbl0i1hv9OgSRLm4kQr5TuQIWxw5+nWsvWdP1CbU47i4s22m2YRgyAq2P4q6WBpIfDV5fQ2sEbF/Lma5U/Mx7R1g2Fjg3Ec1wpWOM/6xiFA7gVXQ7aVR82juUn8PR3mgfbrjUoo0iUhbfZ8xPtVLw9oNpb3jXevKosxCdiOdhlPbFbumyzarG2kaJok2tSKyjz0JAgDHGcV6z4O+C0y2A1bxNIdS1BHVoLWVzshUeozitaVKc/hRGKxlDBJvFS1ey6mf8Dvh8viqYaqkT+HNOtyYDbqA73i4Bzk9Bzj8DXumqR6D4R8Oroei2iQ3AjLWtvGOr84Ln3NeP+MPiJb+GYY7Lwr9kldQ0c88R+W2kz8ox3/irZ+H9vqHjARahDJLLFJiO8beWZJAecnsuMED3NdMJxh7kFqfM5lh8VibYvES5aPRHF6jqPiTxb4hS1aaT7ScWv2WBmRAyjkH3J6GvZ/CfhS9u9Htf7fu1jvIlAnjtzhZMHG4t2yOD9aueJI9C8C6BNqheOMxhnldwpmuSB6nnPpXgt18RLnxXqN3a/2xeaN4duIMtNE5R0I6oD1LHpmpsqEved2zS9bN6X+zRVOnDrbX5HoXj66+COl3lzHqVxbz38ZDSwxF5HGPcECvPdb1L4N+MbeTQbmG58PuygWF+6lUhk/hbGTwehqX4Nz6DqfiR9LvPD3+hzxkWSupkubwE43SN/AuMmu6+Lnw/wDC/hGxtfEuh6NavcRyqsltOnnJKp4PB9Keso86tYq9DD1FhKsqjk9m3Zfd2PjzVLKXT9XutMmlime3lMZliOUfHRgfcYrpvCMCRHew59a6v436To9vcRXFnp8el38Dq80MIxE8UgyrBe3IIrkdPuFggzu9fpXLJPmse3hKXNG51lxf+WBGpqfTpvMIOa4s6kGlBz3rodHuiyhl610QVkeg8O1G56d4bijKLkDNeqeD7GLarbRXieg6j5TIGbHIr2zwNdLLaoyt2rqpu7Pi85hOKud3bqsaAAVI8nHtVZJDio5pvlrpPkbXYs83pWZqV6sMTNmn3M20ZzXIeKNQwjLu9aiUjuw1DmkjF8R64WkZA1cTfXAaQsT1NLrl4qux3c1yt9qQGcPXLOR9lgsJyxVkReLrpFtpOa8ukk3OWPU11XiW7NxC67u1cbI2DWMkfU4L93TL8UKCEtu+YiqfmGNsg5wai+0PsK54qItTSLlVN6zvdyDmrX2jPWuXjmMbZWp/t79DS5Dzq0ObVG+0y+tIJvQ1hLejI9af9sb+8KfKcXKz7YvH2oeMVzuotuU1u6i37s81zV7KMEV5cj4iJRhjDyHsa2LKFVUAdax7RwLg5rXgfLjb2pJFGirBWXFQ6jcN5ZwTT4/u7j1qhqcmFYe1OQW1OQ8S3knluo5rmbKz8xjIRzW9rZVn2jueaLO32x5I5qLmiM5LPPsBVnTlb7TsXgCtBYN3A61e03TsOGI700yZPQ3dKO2AA1aupcQmooI9qhRSXg/dGt47HOzm7nc1yW96jibddj2q9JCNpbHNUYE2SMxp2GmX7wqqBQcVQvCq2h55NRX92oPJqk10JiI15oAZKxWHpWSrlrwDsK37uL9x6cVkRwbZS+KEOxsaeckbjmlvYxtc8ZPSoLHJPFW7lTtFSyitZWXyBiOprcsECrVWP5YVHapoJ0UHBwaRLJbn75rGuJD5+ztmrktyzMe9Uph+83Yp3HFE0rbUXb6Vk6pu2HIrXtgGfB5FRapArR7cd6E9RtXOYSPgHHerUKljirk9sqRKAOtJbRquTg5rS4JWF09Ga5HFbc3yR9KoaWB5+at6nMUUmspblHOeJpvLtHJ9K82umaRmPOK7fxVc+bBtyMGuMmXHStoGc9zPt4czD616N4BiUSDAwc1xFmg84ZHWvSfA1thlOO9OpLQzgrnc3MzQWm5eBjtXPS69NE21mwM10t9DvsCuO1cZd2RaQqRxXI1d6nRFI14vE0WNsjY+tK2s2sy5VlNcLr1pMmfLYisW2uLy3baWJFWoXWg7o9Nt9UX7SMPx9a34ZWeLPXPSvHIdYeKYFsjmvQ/DWrpdRR4bPFS04lWTV0dTESIiGNUr4N1BNT5LEnBxTXXemGq4yRhNMx2AkLBmAcVY093U81K2mTzNhIyffFTiwkto/wB4acoX1LhUWxJPPvT0NWrBv3eKzcAvtXmr2nErkNzWNjQ0SflxWfN95qvuw+nFZ8jZc4qJDWpia3LsjPauK1Wdmzya7HxAPkNcZf7e9ZxWp91kjXsirprFpNzdjWld3hjiGDWQswibApskwnYBm/CtOp60oqTJDflpOcUy5uC8bHd2pVtVY/M1V75UjicLwQOtdClcy5Unocjrssm8dhnmskkmtXUpkmOwHBB5NZtyFD/J92tk9DtSshkcvlyK3UA10KzK9mfm5IrmV64bpV2K5IXYDxUTg7aHLWmV71XWYsD1OQeuDX0Z8JviVo+saBYeHdat10y4jJtm8mBTHeJtGBLxzyehr5+LKQDtGcfnVKS6ktZhJD1JxtHf6e9a0XKOx5WLhQxdo19l17HU/EPwnrnhnUJXutLuILG5mc2rEZULnIHFc34d8Pa14kvDa6LYzXbk4ZgpCqT1z9K9l8O3nj63+GyXWv8Ahm41zSGYG0cuTcW/uV6suOMV6h8Gtf8Ah3/Zt5/ZF7c6cZFJvrGS33tG2MEhsbhz2renGPNueXicdUpUXyx5rdVqv+AYXw88LXXwzsZGm8QXGp3ckAxpqpujj9RirXiWHTdWFjcaOv8AY2tswfhSqDnk4FdZpl5onh+c2cPi7TdRvJmeUG42I6RdlPfitHwrBrWrakJ9Z1rwpeWp3LHHasPNCnp0703TnJ2PNjjPZXrS+93V/K1tTkLvVvGGiXts3ia0DWbbj9stv3iR5XGWA9RXj+oWmpeH9Te88L3Nrq1ld3BdLlIwSju3IZD0GcivoK88EeJNJ8QXmp6XrdrBom3It8ly7/3SK87uvCDW99dT6h4X8V3N3NunFxpKsUkz2K9ePQ1M6c9EenluY4VKUk1qui0+afbyfyO+8Dapoeu6bfeGprb7Nq8KBNTspWxI5ZQd6H+IEEY/KvFvjPoEngu6kFkr3VgQMFySYSegcV1erwalovhNr7VLZZZL6MC0uZpPsuqRY+VVXoTjHT1rl9A16dp49N8a2twbQuUkuL+0eTb7u4BDHvzV1ZqSUZKzDK6NSjUniKU+aHa97+n+R5npeuTWtwIZJHuop3AlZyxdc8Haa+i/gxp+kW+h/wBrWssNy0oZS7KC0X+yM/r61w914d+EbatNeaH4wvi3zyskdg8iIME7UIXirHg/QPErK2uaHaz29tBukhnu3SG3BJxuZTgngms6KlCWuvodeZyp4yg3Fun/AIk4/mdB8XNFhfWLaTw7/aDavdSI09osTNbqv94dg59etVtU8M6jY5/tOG0tZ0iDCKa8QMF9WHbmr82qT+EtF/4SG68QafqesXBeF57Ar5Qz/wAtAV6bRmuS8F2cHiLxBD4k8T3hk0yGMzQS3kgU3j7sBnJ5ZeoweKyxFCnVnfqY4OpiIUF73ux2fVvsttDqNC8BeLNbsbiWHTw8tyRG9xNMPL2AZDL9Aaytc0O78F+LIvD+pafHqMeoWbCBkR3VDyGYnua94+FXiLTdW8OXF5BcafhLl4wsZBaIADh8fp7EV4p8c/HM03iPXJtP16901rWBLK0EiFUVmG55VbrgggA+xrd4WlCCknqeXhM0xmJxU6FSHu2fc+eII5dD8UR29zI5kLeUDKhjO08rgHpjPWvYLuINpiw3Jmt7hRmaWOXcs564Vu3FeY6VqEmta/YrrdvJrgnuEjEkkuZnC4XGTz0Fe0eJ/Ad4k9paeDfDmp2thqCMGs/tG7yyoyW3sdq5x0zzUuLqXlFHfhqUMHNUqk9Hrft5amNp/jaw03SUsdakS+jtpfM061ZQyh+xkPfB9aw9esPGfjkXGv8A9nxaZpe5YkEI2RsWOBgDr7mrPhGy8I+FfGt7b+M4VuICqxQQ7RcFWz9/K5BANfQ+v6zoei6JDcahFMLS6QRW1tFCczKRyFUDjinSpKonzS2NsdjP7PrRWGpXc+vf0seTfCWH/hBdTmlaKGOG6kVbiVmZAVA+RQWPU5Zv+AV2niT4lSahE0PhuV4VGT9pZ1bz1B28AdMfNn8K8F+JGqalqGrSWbhYtMafzrGF4lR8YwN2OSRzjPqa9A+AfhO+vG+06ustpokiF4pgwDeZnbwOoU859eKdOtJv2dPYvHZVQhS/tDFv3u39dSfT/hvf69fSahp8sVhamYPcu7fu0kJy20epGG3f7WO1etxa74d+HWmSMkUcFlj/AFMUWWnk6byepzV3x74w0L4e+FzBPGZZY4AIbJG3My9FY456g14Xe6D8Q/Gerw6v/ZtzBY3BjuFOV8uNB/FzzwB93vVtKk7U9ZdTyIVKmcQU8ZLlorbpcj+Iuu3etM2veJ7drqR3K6XY+WwQKTxux3FZMHw98bXPizTYtY09tLsLmSNYsfOkQJGSuOhxXQ2fhO+8TeJf+Jhe3htDJtVMsj7BwXKr0yc4FfSlj/wj/hjTkW32woQP3ZYtIzdADU08M6l3PQ6sxzf+zowpYZcza2S0Xp/wxwPw90XS/AMeqaxcX/lWfmeXvkX/AJZrwPqTV7T9S/4TrV7e+gXzdPQtkgfdUdI/941xnj618R+NvEq21hLENB3KzRkgCAjghvVj2FS6/wCKNK+HWiW3g/Q2kiutQYgsH8x4AR8zuT+h7VcZqLta0UebUwsq6VVPmry7fZXn5nmfx/jmh8ZarqE1vFLpt5LDaWbHG5ljDEkeoy2M+1eV31jI8XmaervFnBj/AIlrqvHeq6dr2pqbe6kijsA0dmJ3Lbl/iIY9yc1z+n6hKrpOzMQvy5bgcVxyqJzbR9HhpVsPSjzdFYwkyshVlKMpwVPUGug0i8WJApbH1pZNOh1iV5beRY7uQkgE8Oax7m3mtZmt542ilQ4ZT/SuiEj38PWhiae5151tYmjCSAnIr3X4Pax9qtURmGcdzXyuj/MPUGvYfgrrJiukhbPNa05K55OfZenhW4n1NGf3G7NU7u4CDmo9MuPMtAd1ZXiK7WFWyeK7W9D8vp0vf5SvrGqJGh+bt615x4k1kNu+cnr3o8S65gsqtxXA6xqe7d81c05n1eX5fb3mirrmpFmbB71y1/eHk7sfjVi/nDkkHtXMajctuK5rO1z6nD01axJe3pYEA5rJmINKzc9ahlbFI65NRiNY0wtTS1NZqqxwyqClqTcTTM0ZNBi5MdRTcmjdRcVz7h1JmEZrkNTeRSxXnmuk1S4Xy8Z5NYs0Xmr0rypQR8DGRm6b5rvls9a6iwhOzJqlptpg/drorW3xEOlSkW2Vm+VDzWBq9yqls44rd1B1jDL0NcJr1zumZQ1EwhqZl2/nXZ9M1cR+gFZ5ZQ3vV+1TcRWdjU1bCHeM10On2vyDis3SoflAwa6a1RY4OaqKuZSZTnXYARVO4f5SDV64YM2KzLvljitkrGTK0zKIjVMRjy2ai5kI4qVFzBjuaYHNaoCScdqpaSSbk5zwa1dZ2xg+9ZlgyqS5xTvoEUbsxWReRjisy62rwvU1Y85WjJBqnFG09wBuHXvUGljTsLcrEue/NWWjLuFxUpURxog60RTxqxJ7VOoCSj93jHIrEnmkUnHetcSiUsR0qldwZZMDvzVKwDrRWZAWJ6U26bbz6VcVQkZrK1WQeScdanqWi3p8oMoHHNWrlNx9qxdEYvJznit+JSwLHpTtqSZepbVRRjGKpRTqincKs6y2JAAa57Ubgj5F61aHY6HSZlZi4pNZuxtIrO0i48qElqq6nchlZs8ZqGncEc74juN0gUHjFc3d3GzFX9XlMl4dp4AxWLfZY1vBGcy3pUpnu41zj5q9f8HARhd1ePeHl23KEgnntXsPhzPkxnvRVRFLU7C6uFW2I68Vy99IN7Y9K0r+Y+VtHpWBOzNwOua5mrs6I6Iz9QDypuxn2rEnhBblea7IWw8tQVzkVN/wj6zR7wo6UJuLKdmedXNqmDxWj4Zv1sZVVmwPetDXdBmhjZ4lIxXJ3XmxnG1gw9a2Xvox1iz2bSNUhugNrg+vNblrCsx9q8D0TxDPY3AV2bGetev+D9cS7t0PmDJHes+Rx1LupHcQeXbw/MABiua17UoXJjUc5roliFzbHqeK4TxRYzQXBZMgA1rJto51FRkMF75L8jNXLDUU38msFN0kR3Md1ZF1ezWNwpZvlJrmcWmejTjGcfM9IluFZAVaqiSFnOTisbRtQN0oXdnitANtJpNXMnHldiLU4/MjNee+JpPszMfQ816Fdueo6V514+XazHsRzWS+I+y4fqJ+6zmW1SOST7+D6Vbs7wb+MHFchISHPPQ1YsrtkblzXU4H09SmlsdzJdkxbuBWRqd1JJC0ZOB61RXVE2bWes6/1As21TxSUGmc8IalGU4dsknmgOvklOh9arySZJJ70itWqN3UWwktLA3PNOA3HApUhbdhQWycLgH5j6CrTOLEJWuOeR2ZIY43d3bYiqMsxPoK+j/gX8EobSKLXvF9qJb9lEkVs3KxL2J96ofs/fDX7DG3i7xFYP8AaU/487eVfuj1x+te2rreoSwCHywrSth5FHQf3a2g0tz4zMcXUm3Cjt1YzSjZ3OuO4VpEtxthEfAUisDUvCtle63Pr1javo+rS5Rbmxk8t3Pqw6Gt6eGWFJJLO3YlwAqIRkc8sa2tNtUjWOTyTuIBI3d/rW8KbZ5FSv7J80e1jh9ZtfE9rbH7Rf6JrlvJAyO15Y4maQDO3coOc4xXK2UPjDQ7aLWNY8AeFdWs52DGOLEUlvGD2Bxk16Rru6UrbKzRLFLuVwcuzH0Fctqmr3M07aS+oLe7gHngU/NDtOfmPQA4qpLW9zqw1SUocvKrPfdflaxHqWq/DtYhHrHw51XT4kQXYMKCRGycbv3ZPSuf/wCFgfDfTdVnhtZPE1nDkSx3NpfSIGOBwA2MfSsHxp4le2uZ57W+EFybd4Yo2H7sKSMoR19wcV5VeafJc2huJFuDK0oXyLdSUdMfeGehzmuedZ83unt4LKadSm3Ucrf4mfWtlqWm63bWup2HxHa2S6jXy7DUvIuSDnurNndXMeNfAt9JqFxcReKI9O+0r+6vLeX7M5I7eWcI/wCdfK95EVMW3z3aJyG8wbGBzxzn0xVEap4ikjeCC9v7hIVJCby/l81qq99Lfic8cnlh5XhU0f8AdW34M9m8c+C/HGl6PJe3mkv4ghkZ9t3ajMsnOQWRMgY/WvP/AA9e6Pcaq9nq95crHsZWsvLdPnP8TA8Db1/CpfAnxm+IPg1JINNuYp7aUgvFcpu+b254ra134maP40szbeLfAFnLesnyahp8vkzB88npj1qHCDfNsddPMcZTh7Cycfmn+P8AmZnijTdJ0ywMOjX8UTXeI8PNwqYO4kducfnXSaiIJfD2j3bW6YXTlEjSYkiLqxBC8+mDXN+GrCPUrsaH/bB07TtTPlTHV4QPLUfMNk2ducgZyRXaWH/CeeCZfser+Fb670WfdFb3WklbuJEIADHy92OBn8aiNL2kW0dVTNI4epBT0a89D1H9nu3vLj4Wzz2Om2W6aaV4DhV8zoAJCOBzn3wBXzn4+bVofiDL5jSX0EU3zFfnQuOHCjpwwK/QA96+lfhL4tso/AmtJDLcu9uzzLIYmj6qEXPmKoByteMnwfqSeIhZiSzvNQmzcFbh9yiWT95t3rkZ+bP4iuicFyRR5GDrSWLr1JadV5k/gu6+HIuor3XtKvrC9tLZbie6sbgxEHcSFeI4LH3r2qz8QWOt6VrGlaPNexS7VSIvuhcuwygDDnJyOlcXF4p+H8k1xp/jLw//AGBqskZgmXUbXCynbj93Km5WHQ+teb6foOmx+b9n8UT588MjRTjCBPukMSGyMelK1SnaN00PkwuYuVTWMlt1XyR6pY+GJI/EGj2+qaBJa2iXQmjCRCJdxPzEHq+4E7lPqa6Txx4D8P61oz6TDLPaqJ0uEwxZo0By6oTyNwGPbNZ2keE/iHb28q6P8WGurS5QbEvbMTGJSMcEE4IBrK8LeL9d0nU7vw54usWliju/s7XcMRfchBBcrwVHPbNaq0VaUdzz5PEVqnPSndw6K6/Bnnmt+FJ11+SPwzFqMUDAkPIfNmdFIBKjqpBPIbBx0r1fSPBfjW08FwW+ofZZtQs4vtEF4kxaWZ85WN42wCACvPvXQvb6AYJLu0jtZ9HaVVa8tZFkWRgQSrDOVIx1/A4rvF1vRhAswudtuIfMVuoGB0z68Dj2NKlQpxb1sLMc9xVaEIqN0u66+Z8yePLDxlDcWWp+JZrPUPEtyPPFpBG4aGNMfKwxjaCTk9Oa9S+Gfibxfd6CZdf8LpJLIsjWM6bTAsaqCAzISPWtlI/Durak10ILVjLGZixyHDkkHOMgHAHGecjpXoNhLp1tpltbx3Fr5YgB+Vgq7MfMfQD2oo0FGblFnPmOcOeHhSnRV15W+6x8m65r/jpLE6ncQanomm3E7XCyxW+6MfMeBIOcegNdD8CkbxTe63bXviG4FhbkO8sshEpk/iGDyAVySe1eheKPCU/izxPFNe3S3WnDIhspnVolhbg/ukJ6j7rHoeSBXb+G/Bek6Xomm2X2YXE1nGuLiUASSEDALEcE496zhhW6nNfQ7MVxDSWCVFQSm+qW33nnHjD4maAmn6l4c0SY2HkRiO6vbmBlZT/spjczgZOSMe9fN+oPfatr0un6Bp+r6ilwG8tpbdjPehRknIyFX8a+hPHXg3Rb66v9Ji0WKcxyk3Os3B867Ibk+WBwwT+JWIO0HaGPFdX8NPhTpGjaWby5kuFvdQtwlyEnLRqMHPl8AgHjilOhUqys9isNm2CwGGcqfMpy6Ozv530fyPj6DyXVYNUt/s4iZsxujBt3QjGM5GOlRw2MzTvBGs02/LRxojHpjJII4GCOa+lfE3gvRHv3tdFsImvQ7pNqDFz5bEYTaiqSyHJG8ZAIOcV3Xgr4WaZ4YtJ72W6uJbma3ZJDcIHMQZVBVSOo3BiP96sI4Kbl5HbV4iw1Oip3fM+lv+HPjGZvMu4xaQOJEA3fZ1LEH8K7u08Mat4y8JNfS6RcW81rKYIbxlGLgj+EL94n8K9/sfhtoN9fLajQ47GyWNZHlLbZnKswYSDptbgjaSeucV1moXHhTw3o0WiafLp1jHCBMIgQ3lLn72M9+eevtW9PDuN+Z6HFUz+EZxeFi3L+ux8baT8NvE11ObWSymt7lvlWEwO7hicLkIDtBPc4A7165p/wl1LwmIrxNRido7VZ5Tc4iRWxkrnrXuWgXfhzTbZ72KbzWxnzQhZxGTnO4jkc1zuu/ELw5cuJHS5eJJTCieSGDDGM4z0qlThTWstSq+fZhjp8tOl7q30Of0HxBqkOuf2Bf6QYwIWle5jkykeB8u7Pr2qv4v1IeSfm7Uz+0jtur6Vk+03J3PxwAPuqPYV55441xsMFY8+9ac1o6u5FDCqtXTjGxz/ibUsO53/rXEX2rB3KmQ1DrmrSTuyhj9awGcs2awbV9T7ajhFThZl+61Fmyq/nWZI7MSW5NOJqJzzTZdlBaDWY1FIeKcxqJ6UTlqTYw03NOK8UzpWljilcUU4c0zNOBxRYIsRjg0m6kc80maLESlqfYsUn2m49QKuCNQRVfTo1VDJVpWBbNeSm7anxHKjStEGVwv1rUwu0Y9KyrCTca1P+WWaSZL3Oe148MAa881WGZro7VJGa9J1GLzHNYkmnq0hytQzWOhxttayvMMocVt2VtICuQK34tLRF3bRUckaRHpUspF3TU2wjI5q5JcEJ7VV0470x2qa7CrGVzzVxZnJalXz90nJqO6XgnpxVaJsT/jVy6O5PwrVEWMSVMyj0zU8x8tB24qeSEBQ1Z2sXAS3Y+goBbHMeJLv5W2tzniqdnJuiAPXFZ2qzmW6EeSeauW64IUVo1ZCi9TTj3BD6Yqxp5xMCajEMnlhRmrlhaSA5IqLo1ZeSXdk9cVn3k2CMdSatZ2KwasjUJFE0ajqTSJubWnjAGR1qS6A357CoLJ/kX6U+5f5aTKQ2Vy0ZG6su+tpGiJ5rXsITN9Ks3VoBGQBUoZkaBb7GO6ujSL9waybXELc4rYtplaPFVuRI5nWYD5u70rlZF33jbugru9ciGGb2rhLk+XcOferSBMuDAiIFZWrTCOLaOpq4blfKrF1WXzPpQlcqT0MiYbnZvU1Smh8x8d+1WxHJLIQucVds9MkaQFua0TSMXqW/DGlK5UleRzXo2jwtGqqF4rP8MaWEiDMO1dKIlhjLegrCcm2bRVkV70cAVDFajcDtyKgu7jfPt3cCtK1kjEeS9SkwegSRqkYbHAq3a3CqoHf0rNvrxRC31qvb3Rdk2+nam9Bas6Sa1W8g+7xXE+IvCTuzSQjn6V3+ihjbgtn8a10tY5VOUBOO9RG/QptdT5s1rQ5bZiHUg/St7wLqP2Mqsg+XpmvSvFnhxbhH2RLkjtXnF/pEmnzBdhXrzW3OpKzIS5XdHr3hbWIbjEO8Ve8TWSy25bAbivJvDN3c2t0shdsV6fp2pLfwKp5OMc0ldaBUV/eRwkqeVcnsM4xWb4hsjNbF1x6g13uraCZAzovJ9K52/wBMuYYjGUyCKbTHSqcsjl/Cd1JFdiFmHFdm0mT9a5C10qaK/wDOAK4NdTb/ADQg9xWE9zrqNSWhPMNyCvPviAcZ4r0e2TzK474kaczWzsox8pqLe8erk+K9lVR41KwZiQe5qLOKidijsh6gkU0yc12KMj7x4iLVyVcscL1zT7iGSJAzVDGxVlbtmrFxcxtCRyTRyu5lKpoUWahWHrUUjYFNRueeldPJocDr+8Wlc8GvYP2fPALeI9Q/4SHVIyunWhzApPErV5h4Q0G88T+IINHs+HlOXc9ETua+2/Bnh2y0Tw/Y6LZoxjtbfIYfxt3JqY01KR5GcZg6dPki9WSstwSJLqXyrdF4jQZIHQVa0vT5HAaNsoBuZD3z3PvimWVw320rP9xxjysdMVu20THzNseyNsEV106avc+Pr15RVhlpZx+eP3ZEajJGehpZGMbyLGpCN0HpV+3Vvm3KB2+tNa353Bgh9TW55rqXlqcpfWN49xm1i3OyszknoMdB71xOs6fHo0F7qfyW5vFBkilGNzAHKl/oa9Q1iy3ROwklUMpG6NsHpXjHjGPVNR1p9NvL9ItNhk4Sf6ffJ74rnqpJHuZZKVSVuayW5xTWE8mmSeI9Rgnli3fZ7GWFAWiy3VgfvDPA+lcuthNHq8upatdy3j/MrwxuFWAgkYbHfGDj3r2CHw74eW//ALOt/FAf90WZVnDRwSccgEdxzisHUvCNxPq5tdBlt/InJee6nGEDIB+8PHfkY56ViqTep76zGMW1/wAA8X1SK4KYZQbOSQIrMwC5AyTnOepxn2rJilkt5bk28VzGuCqmH7jc85PcfSvXvEGimzMcthp9hKkbuty8isweaTlQoOBsP0rir20WSG3Mls1xOuRFHA5RcN8zZXHAUkj8KXLY6YYl1Vo9DgBGPtOAzM/3gDkBh+NaVmpWSOWNlLI2SD2q5r9hbSDy5IxayxNguZCWb8B+VZtk32WQLD5ssLHB3p82aTfMjOrSktT0Dw7qVrLprWN3As9q4/eQSDcpb+YrobGxvtLZr7wf4i1Hw67AYiimLwn/AIA2a81jnktGeaPJTAOK6nRNdFxAEGWVhjd6GvNlCpRnzQZw1ayvZjdd1vxsIriG98Q2epROSJImzGW5zxgcZ59a6P4PeKtPm8eRyxzxaaIbUp9lnctk4wQvGHbjO4leCBjiuNvIWt5Q26NpHfILrnNZDvLa6mLiG5t4Lgsw8ySPIX8q6cNinzpTFLEuUJQls9D0n9ofXrHUbvQdOtZ4bySIsxXGSmeB17YAry7XvD9/FqE91aMXhba4EYYYU9+eKytb1CTS9Tmv725TUbiYHbMi4VWA6CrHw41TVL6S4S8vrqeJIxtAcDBJ6cg13VZRknUexnRx1HDxjRWrOl0bxxqWj6Nb6fPqE8Q81HJtrg+dsBGQMjGcVpf8JlJqerTX8Gr+J3+0NsZ1iR269Oo5rsPB/hLwvqlms2saOlyypjLOUY5/3etdm2h+D9FhDabolpb85UbnLZx9a56deFRW6HSsyjGekdfRHj2taxr01r5unw6sbFowQz7VUgnBYomea7T4T+Mk0O6lfxJpd5DZ3Fssck6zfulK7isjRNz35wab4i8bx2hGk6DaxzTYCP5UQ2qM+tcbqisyNca5Ncz3ErhVETAKnpxW0afvcyZpVzFV6MqUoLXtufQg+Kng6z0uyk0+LRtejucq72czQXAb+MmJl6dO/NFjrfhLxZP9l0jxNq+hfYlLXFrc225djd88YXvn3r5x0eK0j+0uumxO6SqBK+I38ztg/wB0givStH8SDQrme5DTWjmJItQjkRZmuGOR5QO37gGDn3rRpt67HlLD06dN8l+fvf8ARp/ker6P8M9djuotWXWY78vGyq1tdERgEfKwOOcjHHas3Wb74iaLDDZaXb6mLiQ/ZVkl2ukWTjGQeMdQTXN654ka20t/+EfvrzTJ7OFbOWa1mxaznqu1DkgjOMjA4rY+G/xF1q6g1OO91/RNlqqiy+1RSbrp8cK7ZwpJ4zg/Sk+VPljdEKOIcPrFVRnbo1r+Bd8Nal4uH2O9nuroWrQlZT9jJaZ153Hv25OOmcA1c8ZfEbxHBaRafprvHfTxeY0gsmCxRA8suM4b2rc8XfFi28O6fYSG0024nuFGPs9+GWH1428VD4b+I1vqtrcXcraPZXSyxxGCeYEnJ+bBA6Y5qrRXuKepyWqS/wBoqYZcvTXT7ir4Ul8bXH+lSxTQIQGjVLYKFJH+tLE5KnumBzzVfVrX4leIZzDb/bLdEuDuFxKiJwB8+FJIXrgcmj4gfGD+zNWGkWE2neVsZmuEkZwcDgDjH4VBpXxf0SHTrKe6124VxE0l4iWe4kk4TBPToam9L4XJl+yxkEq8aEddtL2Oq0/wZq+n2EYl1ICZVf53lZiHJzkeq+30qvpXwuM92L3VdeN2rqGmSOFRlx0+bJ+UemK8Ru/izdapfy3UmsavcW8Vyf8ARsLGZEzyOBxxitS8+NOgxQX/AJPg/Volu0CQ+XqBwpUdT6ZqVWovdHRLBZlTfuT1lvZLT77HueseGdDuhc2TX9wBIUMmyUKI8YwM4xg14F411HQbTxnc2nhlpfslliNyz7t7dyK4u+8fPd6Ld2dqmqWmo3X7t/NuMoFPGR3zXGfaLyzvvPy5GRuGfvGs5VoSekT1sDllTDX5qzafTY9Xn1iaaIbX4xXCeL9ScFlZuegqxHrcK2ed3b1rjtcv/tlyWUnap4rVyPcweFUZXsZ0jEsc9TUeMnFKTuOaktxyWPQVnBXdz1Zy0IJPlGO9QO3NT3Um9iQMCqbtzWrOGtMVjURNDPTaEcM6lxd3HWmUGg9K0sYSkwophpy7j0GafKTzjSeaUDPTNWIoxjLKKcV9BTSsc8qtmfXcLvgRhauOjQ23uetGkRq43N1q3dJvkVewrxeh8n1JNKjIVWNa0uFg571TsU+dV7VZvGVMDNK2gm9TPvcDFQRDJptw5eb2px4T0qGaJDrm4SKGuR1jWY4pduaua7f+Wj84Ary/Vr6a71HajNgHsaIx5g2PVPDd/wCcmd3HatG9k3ZI54rkvChZbNMZ3YGa6dIncZarsQ9yivmPMMdBWokTtGBU9lp/BbHWtOOz46VaM2zEmt28quM8VuYoWr0u8hCwnp0rzHxsGaTyVPzE0r6lLY43To5b6+Z1ViM11Om6RM0gODjNavhHRUSAPt5PtXXW2nCMg7R+VXKdxLQytN0VmCkrzWl/Zuwbdua6OxtQoHApbxFVTwM0raC5jkLnS1YH5ea5y/0kC9DbelejCAOOayb+zUy9qQ7nPQaewUYFOvNNcxiuos7NWwOKuyWC+V90flQHMzktMtmiGPSp7wbYGbua2haqmeB+Vc9q8oQMmelJoadzjdX1CSK92rng1uaBctN8xJ6VhfZGvdV2gEgmu60vRligUKuDj0pvYbZja2T9nc15zqkx+2MPevTPE6C3tHB64rzO9gaW5Zgp61cWKxC1xldtJHbtMfu8Vas9LnnkBEZx9K7DRvDrFAzp+lHMirO+pzum6KJCPkrftNEEe35K3V01LUKy1t2NmJkU7ai7C5iRQ+TGpC4xVbVrwrbtsPJFdDqlmUiYKK5LVImCYqL6lR2ObfUHErZbvV+21A+WMmsyaykklY7SOaa8EykbTV3RVjRmmub66S3txwTzXo3hbwyViVpFy+OTWF8PtJR2WSQAsTnJFezWFokNsMKOnpUXuTJ8pzhsVt4wMYqu86RVs6urDOB2ridbkljDsGIxXNOpym1OnznRWrw3BI45qpr/AIYhvLRv3QPeuV0XXCLxYnfBz0zXqekSC6tE6EEU4T52FSDp7njbaQ9jclJIcpW1pqiDDqpC122uaNHI+7gVQs9IUnbu/A12xjc45TsQW+pRFMMcVHdfZbhRtYZrQvNCXyc7QCe4Fc2tndRXxjzlQeDVtNEKzJ5tIidCwUZI61y11vs77yj9wnmu6jWRcLyaxfEmjNND5yrhqicE0a0qltGyvpZVnB9apeM7ETWb/L2qTSy8JEbg5BHNbGqxCexbHPFcz0OylLlkmj5Y8VWDW2pSFV7n+dYqk55616Z8R9LKSNIq9zmvOJAofPvXdRneJ9Phsbokx5B2ZFM7Vbt9jx7TVS7wkhA6VUVrY9Wni1Mry96jDBQWPIHJpZGzkVsfD7QZvFHjHTtFhBIllDSkD7qA810o4cRXULyPoX9mrwO2kaBJ4o1a3UzXo/cK3XZXs0mpwW8Jkj3QEJsAXniqtpYi1h/spXHl2cA8oLwAAKmNtBrcll80qCKIMyLx5pz1+lOK7HyVet7WfPU2LnhiwkcvfTs8zP8A6tjxx9K6qNPkCDqKZbW8cMOxUC49ulSklQTnIxjIroirI8WvV9pK/QSJQrgfw96r3cjSNwPkzirJkRHPXHbHrWfOshkjUKDAVJfJ79v1qzGO4k8IuEIVNw6bSdu4V5z4kt7W1uo/t1kkll9rO26fDGNQp+8pHI3ba9EvC2xlzuZvlRM9FxzWHqsVlMv2e8ZjK3y5t8b2HqM+nGfpUSVztwtVwdzyG50Gz1mRILSGx06NWmZJSphlZxtIlJ6MpzjFdHZ+Dop7O3utV1W5nuYI40lsIJW8tn5aN1GRx8xJz3Natjp19qlrBJqdpdvDAji2tp4lfZscfMGcHJYHP4UmpX15e/6ONJktZn3PJIsrENAh+XJUgjJ4wOPlNSoxR31MRVqe7F7HF/EHTZJNUt/Dv2uKGK6V7n7ZcXQQzTKeYl4+UKfl/CsabwuqWWqeIbiVobdFRIBKd7yZA3soXaeufXNdP8RIIBZabDqVrpV7q91Chgs5kcttkdjI0TFjwSc7jyPWuUj0ZLe9j1HVfEWnTTWEIt4bGe62w7CPKEgYck8bgSc5rCpF30O/CVn7Ne9/wThrKzs3s3bVLS5SOC5zc3OECJvOVBYqXJ5B4OBUv9m6NYamtrcTWKak43wx23mOu0HLM7EkZ2g54rp4NJ/tO2hsNFaX7Np8KI9/cpkhHwpY54kDoSVznGQaoadqKeH9Rk0hbGXzXkma7Fsm4xkqVjjEjZIYgkNzU8vLuz0faSqX5UcvdaC5W3upFb7Jcu7RQs6oSpHDB8evHI6NVKDw/e6cdv3Z3+fyhOJMLzxgADNdhNYQalpzvpf2cQbojcX1zMI4ovmy8YQ8FsDrjmorPV75NQubEzaRcQW5UtN5KqxBDKrkqAxXkDGcVDinoZVKcais9zk9UN/Cq+baypIo3BZFyQK5q5uoTN+9XIbJPsa9PtdOt7zVBpUt8bjUnIdbq1duIxnKkE47jqPSsvWPCGiXmpyw3b3aRwHypri2YAxNjI3A/Lz9KyeGS2OCdKa+F3PHvGMyNY2yKc/vDg1f+GTAXsm6RYVGMluh5r0SL4WeE76zhuL7xFqzQyTFAYo4wqdgSSveu38DfCLwtpd9BqEMcuqW5bayTz5Dc9cLjmulU70eW55sqdVV3NqxJ4U1DdZqlszyESDART8x9M1NqljrurW73OoTtpunx7QSg3O+44xmvQbEWfh23bydHlFolwFDFAok7fLgZIHp3rAvfEF/di88O3nhu50bTrm4jRZNu5nYHKjjldxA5FZU8NGmdVJTmzjJ7Sw8O+TIBBBaiXczbwWfj3Fc7qEI1TUJtYZF022YfN9pcMkoz1QAcHp+ddVfeHL281KAatYlbEykJ5p4b0BzkA5q5ZaI0ljaWN40FvaTOxe5uFX9ygJAjRFA3s2G5HoPStV7x6ycKUe5xNvskX+11t2eCaQwxWUmPmKADeGIPykH0/GuklfTlUXzeZbSyJtaJJGJBQDAAOflJyMjHAqHUrW105na1mmhlRGRXnlPNvlhtEXRTwD0zyKwJhc2NzDCbx0vp7ApCwBZpITzlifucHg0nKxcKXtdU7GvJqTXFxHpOj3EFzc+Q/2l449yqMkryOuRge1JNpOoXty8E7TQx/aB5cO/yyrhsDOeuBzXPaI9xHawLZTahYomYw1tGgWROiqxA654PrjNSS+KNae7uv7SW7upGTZ++/eAfLg4z3qedM2WHqQehOunxuJV8l9Q8x5I3ZMQyEgE7umO340t/q9jazRQ/ZlWaBNhu1iCmVSp4K/1qjf3eqLO13K128N2oZRA21Bj+93FRaisNwsa30wkXazJKWJlLMOAz9SBjgGspwTWiOqnV198uwXEDj+yZLiFo7kCVWkbb5D84OR1zjn8K09Ktbya0EkjiS5V22SJN8rgcZIxyPan6Do8s8UfzW06ohkVvLVTwBgYxxV2PRdRW4jWK4VTkvGdoCoSPmBP0xXO6TRbq03omctJdeZNMLiFSvmDPlgBye5XHbpUszWaxRxzSBlRiUOzDBT9Ota93Zy2zlV+zB8MN20EnPoaxYIJFWSTy+nQsflB9B9axk7HVBJlO8sUkdJIpHxJ80bnkn2qkHbzmt7gOjI3y55zWyskyOVeHAjJBRewPXFQajay3my5t25Xp2J+tOFQupTe5h6tE0C7ecVkyGul1GJrzTiXOJl7CuWkJ3EGuxe8kdGGr+5YA1SCTCMPWq+6kZuK2pvlVipVAkbtUDnmldqiZqtLU4KtS4jUgNNZqbmtEcUqmo8tmlqIHmnirRKkO7VZtl4zUUK7m6Zq9FAwwcYFUTUkRCNs8DipUgY1rQW6NF0H5U4Wqqc0rHC6qufVenfu4R7irUfznOKitlCxgdcVctwFXoK8Wx86TWvyc96qX0u9yc1PJJ5cTH1qh95CSTSY0RKSTmkvJgkXJ7UTkRx5rG1a4/ck5xxUSNUcr4y1HZAyqeSa5bQ7dp5w3UsaveJmaeUIORmt3wdpRZkfb09quKsiZHS+H7HyoV44wK6KJckDtRZWoihA745q1FGNwwKdjPmLlpHhOKuKPlptuoCU+QgJQZmZrEgWFvpXluoZvdfI5Kqa77xFJJ5EhXjjiub8P6TI1w9w43bjS3ZomlE6Xw5ahYkBHFalx/rlUVJpkCxw5x0qCZ1Fz+NURc1bRsACqWoyfvNvapIZ0AzWZdTeZc4FMSL0QO3j0rLu+ZyD2ras48x5PpWLqD7boj1NIov6UgZhV+XoV7VU0bkE+lW5c80E9TLus/NiuF8USMjEL3rvZ84fj1ritch33IBHBoZaDwVYrIRM6/MT3rvDCkcO7jHeue8OQiKNEArc1aYQ2De4ovoB5/40nV5GUHjNc9ptktxKflzVvxPNlWOeSam8GI0sgz3qNTROx0/h7Q4woYxiuoTTo44j8gAxUulRrHEBtFS6hcJDA+TjiqtZGTbbOQ1V1iuAuRjPSug0ILIgwK4XULk3GrbVbuK9C8PRbLdTjtSiOWhHrUKrHkjrXD6hGGmxjjNdzr744PpXHzJ5lx+NS9y4PQy5rMcALyagudOWFASozXQSoFdeKo6zJGFC560tSkzc8AQ5K8cZr1W3X9wBjjFeZ+A3RWjUdOK9QgbMPQdKqmtzOs9jE1fv9K4bxGoKuAtd7qkecnNcdrsYw+R2rkro6sPLY8uvi9vq8Ei8fPzXs/gq73WSDqcV494q+QiQDG05H516L8Mbjz7NG3dhWdLQ7MQk4HZ6lLmM1z5vGE23BPoRW/qkIWI/MelcleXH2dy4Gea6/aOLOGNJTidLa+fJGFDZyO4oGkyM5kZOntUXhXVIbhlXABFdsfK8gtgDivQpWmrnmVb05WOYNhEsIZwBWHqM0ODD154rc1a5VWbaeB2Nec694gtLe5K+ZlgegqZtFwTLt1awhmYCkZk+ylfauRn8XR+YRniopPEsTr8pP0rmnHS53U7lXxvp0c9rL06E14DrEEkN+0A5JavavEWtxNaSMG+bGMZryuRVmvWuZF78CqoNo9CErIzVX7PHz+NUZ5PM3H0PFO8R3qeatvG3uSOoPpWb5xbjOPrXdCD3O2hXaJn6e9fRP7JOgpb6Nq3jG5iXdIwt7Zm4AHfFfO1nG95cw2kQYvPKkK4HOWYD+tfc+n+F4dB+HFl4ZtWRYLeBXuCflO/Ga0exnjsTzONPubOhXFr9utXmE6m73IGcfKT6V1NlZm3nbITaq7Y2X09K828E7Z2UOJZoVl2RB36euK9Ttoo4UEaKQB0yc4rSg7xPBzGHs58tyZmVVbG5s9yaiaVgoGQp9cdqWRtzbN2Peomwr4zlsYGR2roPLQqy7VZjMDk5Jx2FNnKj98SNoXoR2pZC3JL4Cja/y9TUN6yzm0B3lMlpSGzjAOBxximHUhnkFxt84rEm8GIRj5ic9z1rOuVW48u6mLKsU7CRZGaNhxwq+uTirt9HG9lI04RIw6F2Mm0dRgfjVdCovLbdZuI0YszBQy7SRkg98YH50mbRVloVG08yRTNeTSfaGtpJIVtxgp/sqPXGOlZ1vb29jY2LT8yzHy5UnfYY32Lhcnvgg4PGWNds8MX2d7lYPkkdg8zqUWJccvhscYx061yF/FLa2tyywGw0PyDudyP3vOU2qvOXJJz1GBSaCnX5tLnm3iixnsNV8Q3+m6leWlxDYJZiNYAzgqT+4jVRyAMHcO7Guathq9/4hsE1Wxj0W2sZo2kgtwsZhfhtpB4yQd2T647V3XjzUdYubE31xcyWdlAI7cQzWZ3QvIo3vLkbivIway/BPhd9Nu1sNft5Ljw/b2ki2ks8ZeJ42BPmuv8AE2ScegxXJL4j6GhW5KV3a/4/ocb4jVvEkNs0d/8AZ/Ds9wwxA58+Qxgoscnd8uAB2Har6aTceHfD+m6bq5SHz5UEt7HH5jC4Y5beDnqAVHoWFX9P02403xHp+oaLC9tbapD9mivYbPCQKW4WEkZDMeCTjAJrJ0a11BtfubnxCYjdzyyXk1zqqmYRxx/fjKcqGPY+uKV035myclHR+7v5mLaeDbnVLC6vLyGK51NdQF9LIYwIzHHnG1vuqpBI29ScV1N9CtrqJvbazgtmhZYp7wII5Y9678IBwygLg9QN2etX7ewtkLR3DarO0rRNFPNbqg8vJ3rIe0akptxzzUWo6R4f1O1Rbe8u79LSRgLm8iCRo5ICxoG4UdTvHPyirUOxzTxDcveehzegXEsniafWrHTxFo7CUZlZpWnPyBhNnP3jjYfRT6Vpa+ul+S9vZpFHdh0nj+ysdrN0CAj5WCYIYNk5q65ht9Nv9M1O6vNY1a6uEjmkCMyKQvyoijkkIBjaCOSataBo1zcafFHZW8qCzjudkc1syM6MVK7MDIZTkfNgkg5qlEyeI97mehSluI4YLuG1W5urTyvPuLyIKFnlUn5FXoIx1J6gGtbw5DY4tYNS0yxESSs+6RNm98ZURbuX5wwYVR0vT7My6nLALpZG82D/AEpzDN578SEqfvKe/YD2rf0Y215og+0WogiiIhn8vfKbcA/Ltdc5O3AUdM4qoxM69azdjdsHuodONgzXi29mmyS7XBlkDclVzzj371n6nqV5b6ZbWrCS3imKW0Kxsxjj+cHDFvvZAI59anEuqaZBqBubW4sNP8k3Z1K4kbfK4GFjUN25yR7VzzQ3/wBiivLPVrVbMW5nAnuUW6hQqQm8Z3DkgDvkirtY5INN3ZR17xI2oaadPK2+lK5YBS6l7hAQpJA4DZIx3qqssFpcW9xdie6t3iWY3u3L2kJJQLj1ynUc/NWm1haR6LJaW+mx3zLaR/Z45Gk8s3MhJ89TjaMbT+OK4y/ttSu9M1K7vNZcaxAUkaOabmWMEDcoHUgqfl6YAPes5Kx6FGSl7q0RU8Q6hbaprs18Y5dTSGUQqsduI5HIHyYbHOByc8nvUV9ot1fRZkvozqJtWmkv4LqJ4XC9IlC/MjYwCvTPaqk92JVuNRvZbW4ikKrGWcxuXAzv+Xu3IBHAwao6fNbx3Ut9d2q6dC0ontlupC0MKsMNnblmYgAA4PTmsmlLc9ilKdK3K9DFGk362zJdm5+0w7JeQSY0cA5c9iQeKi0zRZjFbXT3Pkh13xfPy/Hp3rrIf7MutPvHS1v3eKGObaZWRpIxGvmBweuBz7VEv2WMR2q3LQ2izCSEo/mQpFjlcjg8enTvXO42Z68MQ6kbNEEdlLM+0XEzQGPyPOePy1Xcex/rXS6P4Kt5p5Ga0niSOTZtjc7WGOCfz61veCtJaSJgQ7QQOvllmHXGcle4+ldedDbTzI9rny5iHaInmtoJs8TGYrkk4xOebwwInjAtkyF/eMTgnHTJFc/rME8NpNcL80UT/vYkHAH97j/PFenSRxIjGMxg7RtQseRXN6pp6ytNN5cb+aMbCOpyMAeo60VIXWhyYbFPmvI4G6ghmka6m2ouU8mIbsMCOTmrN/pOmroTzRz5mEmyWPqCOxHpirGtWDafduiqFMy+WVV+PbjsetVtOkt5Y/KhjbjBzJ1zjnNeRXjZn01JucVJHPyQ/wBmyw3ls/miM52suc/XPWsjUZfMuZZIYzCrvlYwx4r0DVdLFuVk3BraQDeMdM9cVxl7bqEykbbkODJ0BFYxkrnfRlGaOftJ0i1I+exaInaV/vVz2qxCG8kVfu7jj6Vu6xCyBJIjv+YtgdRWPqR88GQADFejQldGUo8ktDONMY0oIxUchrsSJqS0GsajY0rGo2rRI4akxDTTQWppOatHJKQ4VKvSoA2KejVSQlNI0dOGZOa20jyB6VhWTBWFdLYfPGKZhVmyxbxhV6U9wPSrEcR2+1IVFWjibuz6dhHFSFyuFqSCL5d3apVturMK8I8hso30hKBRVcvkKoqxdIWYnsKjtoPOYsvIHeoK2RU1I7YcbhnIrndWkLRhAK6bWLchc9hXN3abgSOaTWpcWclNbNLeBcd69F8MWaxxLgDNcnYQ+ZqPrzXoujxhYlwO1UiZsubQI6fbqN1Mk7DvU0I+YYqjPoWl4U1HcuBCe1Ej7VNZOqXe1CN1JuyElczNbl8yExofm71qeHLER2QZgdxrlLW5a51Xyl+b5ua9D0u2byUXpxTg7oc9BxCpbnFZE0e6XdWvffLhRVKRV/GmQinI/lxmqdo/mXXNS6u4jtzzis3Q5GkvKm+ppbQ7WEBbPNcpqTZuyR611XS0A9q5jUU/0n8aoiLNXQ/9SWNXJW61FpkYS3A6ZpbhsE0g6lOcnD/jXIagrTamqL0BrrLg4jY+1YdnB5l+XPrQUjU0iAowqPxO+2DaTWxaQ7I91cp4yuwuRuHFJjjuec+J5s3Cop7811XgSHESsRXn+u3qtej5hktxXo/geRfsSY6kU2ir7na/akhhDE1yPivxIiq6rJgDNaOtMy2j4JHHFeNeLJL4yuiseSam12OKS1Os8I3i6hrRbdkAivZ9P2pAuPSvDPhTYzQyCWTJYmvYxc+XaE5xxTtysl+8Z3ii6Hm7QTWMnLq3rUWqXBmvTluKLRiZAtZ3uy0rImvCfvD0rl9buW8wDJ4rp7v7h9hXE65IPtOM9SKpIEd14BmYsgz3r160f/R1PtXj3gRcFD9K9Zs2P2dadPqTV2KWsylc1yeqN5u7nj3rp9bwVbmuQum+ZsGuSte500dEcR4whDQSKBzg81u/CO52wRxluelQavpF5qSMsKn5uOBW18PfCl1pzbpWIwehqKVKb2R01K0OSzZ3d/ulh454rk9SsZS/3W5ruxHHFB8xFUiLea4AJXPpXb9XbWp58cUobI5vwtp00M5lZSq56musvdVhggw0oHtWf4l1C10nTjICN2OBmvK9R8R3N1I7K3yjoPeuiK9mrI5qj9tLmZ2Wq6uly7wxuCx44rnW8HreO0zfebnnNX/A2h3Eifbbxixb5seldDrl6tih2YAx0pW6safRHkPirw0LHc4U4HpXGpIUnZA+a9N8TatHexyRtjNePa1K8WqMsOce1C946IytuS6uxYZZulc9enfHthGWNad800tuSVPTrVnwVp6XkmyRcnPf61K907FNaWPO9X0eSGXznDfN1qrHaN2+b617v4i8JrJYnbH29K8o1Kwksrp4WXkH5c+tb067ktDS9tjrf2Z/DL678XtJLQNJaWGbmZtuVXCnAPvnFfXHi+G+vNDuhanKG5xPkgMyf7P4V45+x3bx2On67rcil/PnWFVUdVHp+IFe2aPbHUZ5orqaWPzWZlhZfu8cdK6942OKVR+09o9kUPAemxwAyiUNlfu4+5zx+NduWztA5ZhxXI6Db/2RNLaXEokm5woPIGeK6K1madUZGCbMqc9a1ppJWObHN1Z8+5Zwx+VVJbmmblIUu2QX2BcHkk4zUcshMbsu9WZdqn69/wAqcrDc6Rx/aWibAwwG0AcH69/xrY4Ogsu4qkS7mVgwKJ2AOAT+NQTs8FsVjix5mVRAMbnA4/WrMV1uYSPN5USALGiJuaTPOc+lZ9/DeWtgIbVp7i8muVmRHQ/u13ZY+2BnjvUsIu25FHaTTX8tskEF0YzDLtlYkHOQcgemeKp+Irx5b+a38qSwgWSEqxG6SVi3OE7LwOTVjUU/sVrmS4NvaWb5b7TNcBFYlSNj55HzEYwDWNY6fpV9pz6ybEWlzaMWnhRnZpl2MoQs2FCZcNkE9Kl3N42b5nsdVusfFUNzYzJM1uG2gn5BIq/xc9i2R+FU/EFlb2Wni4uJYkS2IuriFyZAEQbUIAySo61zHw/1aSa51TSYo7YXltbov7mRpEjRSSFzjGSJD0z0qfxNrcs92dGsvMt9LktRDJJLbOCzKSXAcjgDI4OM54zTU043J9hOFXk6HIlpdQZ9Vinvb1tRM0QvzATEsmAuXz/yzGPl7+oBrWTwvfQ6RZ6pdTTauqRxPFqEs6xbQoB2sme54rY8PaRB4hsbeOyfOilpUuTC7R+YwYlDHkZzzkjHUnmo/FKSpfC1js5tZkuCixRuhSK3dVC4JHU8Z5A61i4aXO14i8/Zx0sc3rFxqmn6/c2Og6ekenjfMWmmV4YpwCXKkHgYzjHNYXh7SGuL23vtNMNtPPG32maZw1xPFKw37YjwRjJ3Z4GTW3o3glrKGNorl9Ru5bxI9VcMyrGJDuL7WGMKD2Jziuo0eK7unjuGngsr24nW4+xwqTIbKNSqhTt+QvkfKeuamFNt3ZvVxcIQ5Yff/Vzn/E8z6j51vDLdxpEyG1b7Oxll/iDBMcLvRB82Ac1Wu9N1lXt7S4nGmWcsUscG9Y3kiuHUeYdpI3llyFHYmuo1eSKz0iPbE9pPczN5FvF++ycgpux/DkdSRig6Mb7WbWG8tbjVPs6LOxlKjyyx6opYY2lepPeuhROB1nY4jTtPuZNNsbOOyXRBaTiSG+v7wEFiPLztGWEuEPy4wM8GtKyCabaXFjc3aXRvTcSW9iu92dIiBvHHAJOT75pupJdyGazXzftM2ot5EFvMJBHGMfvGJAHJJ6E10Hi63tLLSbfSNSubtZnjMlzCVEgKZ5YMmSoJ607Il1LtJ9TlJLdjMYFs3eZ4fu2l1Gs5DjdwC3y9cc4Jxik1vSH02ytp3037ZrM2pC7t4/KDs0IQMzbc87Oce4qxbiCx8Nyax4btWaRLh7S4uFKqIFB425JJJzgGsbWtauEifUoG1KXVDKYFljnVGtZdmJFiXkmMcgnnJz9aSNdW9Db8TnwrHdQzW8k93ILUTkZKsryL/rNp4G3O44yRisW/uJ7S11NtKQw3rOjs8cQlnUHiNiT8x3sV6jg4NPfQ7nQGj0Ge6kkvbllS8uriBoY3ZxloopgGyx5H3eO/pUDtqyatp99pkxBuJDcXAs5cxMm5fLYuqtkhgMnA+lNii1te5iyadHDrOnXmzXDO0KxzvJINiqhLnaoOV5GPmAPJqxHpusaxrGuzalevZ3YnTyoQ+7dakAlfMXKqcHPJBq3q1i8um6jBqIu7izFz/o2prKu37rk+awO7cTkABTXPatqE1tJew28VnZTpawwSyIXnjySPm+YIQ+0+496ho7KU3LYXXbWy8u1ka40y+nF1sgtonZ0+yDcCJWA+UjIPfOevNch4j0/UNBs7XWlksrsX7+VBKp3ECP5WUIfujAGD3xmr/iPVZ9Umv9QW1FvClilpbG2i2i6O8oZXyQMnYBwSOKyrY6hZaimkalYvdJEzTw6YxA8klRvYt1VgR0wQfWsJ7nuYTmitzJ063e4W+nMik2ivcTtFLmTaCTjI6HbgcZ9667SlsriV40jht/OEeFktwxI4JORzn14rF8RQSahAr+Y+o28iKLeeOMReTGDtKuQepxg7sZrsPCMLKtneC4eVZP3hxDkZJ4XPbI9ahxudjrcsXc9E8PQw2doIo4pNqqAjuBlscbs5/StO3v2a2f7OpLAbFMx4VvWs1bppNPj8mItGhwiDru9vxq1ZeXewurqC/wB4sOAxquljw6q1cpIcst2y/artEDkgOyjg0l5Eq6ZJ5eY3zuB64PBzT1kby0tZMIsg+VevNUZzdLI8Mg8wMGVQCOcChvQhQu1Y4XxTI80zzTbQrOMMo5HufxJqtpltJHMZJdqeWSrYPLIScH0rXujCsrWrRurzRlXUjOMH16VkCNYpCnzEEEYznZzx9a8nEH1WEdqdkdOEjvLXylYttcMFbjiuI8VafJAs/l7kWT+A8hfcV3GjxiW0Z1XzCq9gefrWNrQyx3xo6SKEGQSA3pXnRbubUm4zseX3rHymEiAMoOSO9YF3BGkqbeki5IHQGuu1qzy07Qxv+7DFvZfWuZmiZAqtIrIozn3ruoVGpHfVgnG5zdwpjmdOmDxUDHmtPxBGFkinUY3DBrIJ5r2Yaq55E59AY0xjQTzTTWqOWcxrGk5oNHFM57i4pVDFsAGlRqtW+0jPvVpgS2MDNIueldhp8KpGua5aCZY2HrWnFqWFAzRdGFVNnTqy+WeR0qA8k1jxaoOhap4tQUnPFPmOZQkfW2lv5iKvvW5JAqwZ9qxdDi+YNWvfy7ISM14fQ8d7nParJ5YKr1JqXSWVbfnrVC+3Syj0zUrv5MXXoKmJT2Ga1Ou1hXL3sqrC2Km1m+yWO7viuc1S+VLfG7k0S3NIaGjoIZ7zdjvXoVgQsFcB4VBZlb1rvLXPliiJMi0PmfNWbUZyTUMa5WpZG8uLriqM7lXU7gKpA4xXI63fbQ2T24rT1m6wx+auQ1SVpLhV65NZTeptCKtc2vA1q0lyZn53NXqlkgWENjoK4zwZaeXErYwQM12bSeXbitaWiMKjuzN1NgJKz8lnPpUmq3C7qhtWyM+op3FYxfE8u2PFVvDCmS5VqTxaWZwoq54Tt9qKzVHU1fwnU3D+XbgegrmDN5t9t9619ZuVjt3HoK5vRt0tz5p6bqu+pmjsrXAgX6VVuj89WImxbiqtx8z5okJblXUPltz71n6WMzmrWobpnES1YsLPymB9aku9kXnbZak+1eT/ABA1IxtLg57da9I126FvZOM44rwvxpe+fclc5Bena7HHRXOSc3F3rKAbtoOa9y+Htqy2ke4HpXm/hPT47i8WRhnkDFe3+HLVIbNQo28U5O7sLlaQzXLdfILcYxXlWvQRNdsSBjNen+KrpYbRwG7V4/q100l1IF7tSWrK+yegfD61jKhtuBXbXcIe2KKO1cJ4AeZEjQ/dr0wRA2ee5FNoi9jzW+Vob5w2cVLpsm92PpVrxhF5EgbvVDQPnUtWVrM3voT6lJsjauDumabUtuc4NdrrTfI49q4zSo/O1Mf75qohfQ9K8EQkLGeegr0y2ysQHtXGeELcLDHXcQplAB0pwiROSsY2sKzjABJxVCy0OaZ9zjC11P2QMctjA9az/EGvWGj2rNI6ghcD61fsFe8jP27tyxHC0tNPhy4UEDrXLa541stLEmCGI9K858a/E6eZpI7TJHIGK4eyudR168RJS4DGqdRRRdOjKT1PSLn4kahqV2YbKFgK0NA17Vnvf3yN+RrR8D+ELOCzWSSNS571ua1Z29jbs8SBWC9qwjUvqbSpRjojk/HV5NdWgQOd57ZrM8E+GNQvrrdcAhBjqOtV9H+2ax4pWGSM/ZUbnNe06eLHT7JdmAQMVvFXOWp7ugu2DS9L8raoKrXkXjnXJTO4jJxXQ/EnxIFgIt5gOcHFZWi6LDrmkiaRsswpy12CmlHVnm8upEq3mMd2aw2eCS8aR15rovFXh+40rUXiZGMZPFc1qVlJEgm5WmlYtyubVvbW95AVVQOK0/CujraXe/GBmuQ0zV1tpArtXYabrkJUMGFTOOhrCZ6BPaxyWOOOleO/EPSUjkkmUAFcsPwFenWWrpNb43Dpjiua8X2DXsDqBu34GPrXNFuMjtp6o9J+BOnyaB8NvDqW9ujS3rGefJxwa9MvbfFjfT6e7rLIwIk/55kc8VyPhS1MPhq1s8gPbQhc/wB3jmte58TWtvok1ptWd5SIid2AoPU8delezCStqcM6c5SXIrmXpy62mrzXN3a/aS6gCbeufyroLSZYY42LbpI3JchgeoNYMVtps3iKOSC4ufNSxWQqGKrJuJU/Q4FTabHY27ukMmUnYICZBleSM9PUGnBWRtiLT1t+Btw3w/czNNlJCG2Hg56Y6e1a9zMq2s7+YnnseWT7qN6H8MVgyW6NZTwQXLXDQS/Lhc7mB5BPb8KnZLq3lNvdxfulAkKRL1YjP5Vsm0zzKkIStqFvcxXEbybk3SWwRI1bY8Qzgk1rTTLHHqREklmYYvMllaTJRVQkEZ496xbPSXl1BXuHjCOrNcRGP/WZH7tSwPY4OBUHiaLStT1h9N1a8dWaOM3VqshEboCF28AEk5xjJ9+KFexnOMHNJPQp2eh2mvS2E1xKdRikt0jldgHikaNw4Zm345KgcL0zXVTPfvaahY/Y4Z/9HbCxQYTceAvLAuMfSqHg3RLfTNT+w2loLaCz3wQwRvuVI8fJK3ABPUY96sXWoa7JrDymGys9KgjZd0rHzSR1f0Cj0qoqy2M6s+aVovRdzGGmnSb630+y0m2spLu28xbdJjG1w64D7uG2j5l71k/GfWNuiweF7aLytQu+sgJMNmI0UtLIR8zAAgcCutg0mxNjca3Hcyahc3KNiVZThVYoSFz91T5YrwT4sak8GoT3kl5Fc35kls7eGCY74HmC53sDh02BDnHBJHasq8uSFzuy6j9ZxEddj1r4C6jBffDqH7LIZFW5mMUkZ3LISxbcvdQc5weRmug8T2qSx2kdm2y5kne6+aTasjj7oY/UdBXH/svTXlp4PutAnhjhi0idoYp4lXZcBgH3Ejkn5sfhXpksME0Vst0qlhN5iqsYPIPXnp061dFqdNHLj17HFzTXU4iOQPKbbVoplmjjFzexwybljmk4SJWA5Q5A71pxaDawXb3n2ZoGYRgvJPulm2fdAIwFGM1FqdpE+tN/pIjtL5mtCqTAFZIlJQphepZR1NS2txeXFtaQ3+nzQOlsksrxEOscm4JtZep4Yk89q1SMJTe6ZFe2FxMUsUjls/IlXzbmzICLDnfHywJILKA3saZLpFvHqF9qX9mXLnVh5N6WuWDIFxtEWBgA5Jq9eWZXWpr069dwxQKNtoIh5a5GCXP8S89B0q00wXS7K7OqCeZn2L5CEJKc8ZBz0qkjJyaWhgQ6TJplxdxppllb2NvA11b/ACs8m+MfeJ3ZYsMrtAx8ue9cl4fbw9qF7caprGv3MkeoOJvs0qNEqmVR5cSkgEhSDuGeCcGvXIvLne3maOI3kQP7xfmVcE5z04+7XEafousNrclx/Z/2mzheVFS4VZULFzIZ0BHyklyuM/wZ70NIunUtfU5v4g6BZabHDHpf2u3Hy3ctlBbhwjhj88ieZuAZgRwGGMViXekvHpmm39mkNjqer3bRxBg7JbREb2dBj5s5OclcD1ruPFWha5/wn2ieKIY28qOI2txNbRf6UEc8mQFsNHg+mR1FY99eXel+LLiO4U6vpcPl2tpA0mw2PmRAiKQ4ACYON/LY71LjqbQqy5UVfEeo+ItL0nRdN0vRZNUtoLOSS6htbd5vNmPyg7pCMbnIbI5FYCf8JfptvH4Nke6gurKOPUJlsbBWWWGRhkB8gKEznbk5xXpmuXHitvDWlpps82i6l8wit5HDqSOm8+np+tY9pqUM03iSK4kvI2s1he/NtOJllaYEPboBjAU8HHTNDiKFRpbI5LWdQEumQP4Xulu/7NWO6uLpY1P2l2Yrk7iFOBkEbc+9cPfjxXDp+ofb7LTNPa1nN40PDsTJhEhVgx67i+G6Zru/F3hO+0rw3FosmtSWlgUE+mSQ20fykZYwyoFLNnPXNef6n4c1HVbrULpLiCKBHSa7Fvkwi6CjKBWYM2UAOSeGqJJnoYWcbmfq109rq6aVJaWxu7GxWN1abdvlY78YHy/KGXgd6hkivbySGTUJAI2gaG5kuHCOyhmbBZcsW+b0xjArRtrHSNY1WW40GxsLKeXbbFLm6aWXaFDPOBjCsOnJPp2rB+0R3Or3l5C++xhDxySMpVV2sdjuGBK7xjGODWMtj3MPLXQm0XQ7jTZjhJWS5iZ54H+YbQMqWAOASMdcH2rp7GdtHQ3CoLaGIhXWNy4fHUFCBt47gmuYtdWW4gntrGzuzM6j7VM84bzpD3wAvGO1bel6gjI6zA3qoRuJjIwO+/ntWSsd04zesjsLO64a3uFAjdfMgeOTJyfUVdsNVkkRo5gkT8cLz+dcbdNDHcn+ypGt1lYeSSu7d8pzgk8GrGnTBojcWt5sDAZUr824HLZ/Kk2YSoJrU7FdUZ5huVdkR3KQOSKralfRzTEwblkJ3IT1zWNe6rmcSW7sV24IKjiiS4MaxyYZ2ZcbjxjPauedQqGFWmhDq1uQqzKyt5jBmZ2wQx649qrW+ltPp1xI8wBiYmPaeT6/hT51ZkY7hIVABXd0BqbSr4QWRa3aMorbHLrnjuK8zEy6nr0eaELIZoWrJbyqFjaNguCC2QxqOa9jjlkkZvMjwNyDs3tUOuWtpDepdQy5tbhgWdQcJmsl5oRehTIBH5ZKyk8Fj6iudRd7nVCEZe8Zeo3U0Es7RbT5wZJVxnCVzX2MKDEQeeQTXRXhjmtMW7hnCtvB4LVj2Kv5587ccDAz2rWD1OmS9w5fxBGPsLDHKN1rmt3Fdn4gtGT7YjOAoUMBXEHOBXuYaV4niYj3ZAzU3NIetHauk4mwpKKbQTceDUscm3ioKcKBpk7SMTkHpUqTllxnmqgpyfepjZdWRv7xqaKcj+KqDvxikWUinYzsfeekfJCc03U7jcNuTTrf5YfwrNuG3TnnivDbPnVG4+CLc+7HFZmvTMgKrmt2Bf8ARiax9Zg3RFqOg1qzgdamYsByBnmufdmvdQSFc4Uiuk1+MKrHvis/wlp5mvDL7047Fy2Oz8M2WxUOOgrr4EAjqhpduIbdeOcVfY+XHTSMm7lmMjZiob3dsp1nudgOxq5LArLtxQ1oK5w2qKzTNxwK5uHE2sovYGuw8Qx+Rvb65riPC7m51+U9QGwKySuzbm909Z8PIqQ/hWjeXACbc1W0yPyrceuKp6lPibZWt7GFrso6nI0kqRr3PWr9oh2YA7VUVd1xu9OlalhyppjOa1e1aW6zgkcVr6XGIofTAq3cQKSWxSBFEJPtS5bCvc5rxReEJ5YzljU3h63YQITnJqnqEP2i/AxnBrqdJtgEX5eAKFuN7Ek/yoq9KY65OPQVNcLvlCjoKilyu5s4piRVhi33QNavlhIS2BxWRZTD7XgGtq6/49eO9CBnn/ja/KpIuTjBrxjWxLcXOUBIzmvUPiDLs3ovVjiud0TRvtU8eRkdxSizVrQj8BWlxG4eWMgV6cmoC3tuuABUOn6SsMSqFAxWP4xZrazkC5BxUpag3cwvF3iOFi8SyZOfWub0qIXt8rdcnmuI1a7uP7SdWY9a7j4eLJLcIW5zitlGyI5r6Hq3hWx8spgAfhXdqgW3H0rmvD67SM10zuv2c/SpsTI828fykysvvUehReXZBj3o8cFTcg+pptncAWiqemKzasbL4TL8V3KwwHnGa5vw427UlK+tWfG9xmMLnvVbwQvmakg6jNNbFbHtXhMSOsaBfSu8t4xDFmQgD3rn/CFqsNqsr4BxkGs/xt4rjsQYIzlsdq2pJRV2claXO7RNPxHrKW0LbGHAJyDXhHjzW7rU7iQeYSgPCg1a8YeLZ2geNcgkVyWnyeexebgnqSaU6n2mb0aL2Keh6XJcXJMg43d66vTbdLLUotoAGcdKZayWsAG0jP1qtqeoxwzJIvqK82pVcpHrU6XKrHt2gXKLpqMWAGKxPE2rM9wtrF85b0rD0vWpJNJCQAs+3gCr/g+zkWZ7zVTu5JUHjFXRfM7HNXioI0/D1pb2KGe4QI7c56VzfjDxNcW92YYJDtJ4wam8Z6hdXOqR2tiCI+M7aoXOi7oxNMpZ15Oa7Wjjir6s5HxFPcS6eZJpcFuea6/4JTXUltIvmNJGG7nOK4T4halDDiB8Ki+1dF8FtctbW5a3ZwVOGBzWsNiKuux2XjSS0nv1t54/nz1IrlvFuhxf2O8kceRt7CvT9R0vT9an88H5wOCKxdf0O6is3hCll29KTi9yIT1sz5kuLCRpn27sj3pbF76zlG8koPWu18QaLLp90zspUMc9Koy2kc1tuXGcVi6zTsz0Y0FON4k2h6z+9Vd55969F8Pxx381osnzr5ylgOSRmvEC0lvfcHoe1evfCmV7jV7KPc2CwOB3qpQTaIT5U0z2/wDscXkTwuXt4HYABeC3tmma14d0yGy+1w+XYm1ZZMsC43H5Rkd+ua17q6Vlkjz5HlRlstycgdax9A1K5uru5sbplnhuF2pLIAoC4OeO/avUcY7WOeFSslzJ2SMGDSZ1he/tLueOYRsrtKGeOSLPUAk7eT2ra0WO3jFs9va2JmY+QxmB7fNkAnGeal0HSNP0+yuNGsrjzpUBV3uQZCXck9+w29OlXPK+1BtO1OeCWbKFoQNrArnaVIwRkdvaqpwstQr4hz0JItSmsfEZby4RZyRr8yrtWMnPL+pJBH4VWg1yW5WSa6ubOGG/jkjghkUg7gxBLEnIAHYU+dWj0eGyl3Tsbprh5pwEGM7lQD2BwKuazZaTv0q6+ym9ueHgt25xwCcseeO9apPocU5Q+0i6X0nSNLee7ZFWDyQS0hIY8bML0BY4A781dsrO3mP9p3EFtCI0+Teu7ye5PP8AH79ayvENnbajcppO6N0bUoJmWGHJIiYMd57cjj8q0D9qj8Q39uGdrOTYWiaLIUHl2z1O7p7Z4q0jik9NzRQJfaYq2dwxhIYM7krwR1HtUFvHazWk0KkPCkZTcyDaV/izn7w+tJa3L3thJDJbGAybo/LKYCxL/Fj3qN9xZo42MVusKxsxIVRnPIHc1Rirooa9arD4ekktQtxBBC7/AGaBigfCHChQcEe3SvkmLV7W68b6VeSR6bFplnbeTfLY2gKgFncozNnLfNgntjHavpHXNY0+C8TQfD6WjG+BtpZpJxHIiFJDJKjddy4HHvXynp0gXU9Q+x3kki2UxgiMKr++RSQZHIGG7k56k15+OnypH1vDdFTlPm36Hv8A8C/EemL47h03SrMaXo2paaJre0aUTtNKGbMm4AbeMDb7Z717FqEmCZDBI0hbaFY5+U+lfKHw1vdQPjrwhb6PeJCYbuXZOyLHE8O47wVGBz619WG3km1GHUhcib5RuYL+7wecg9Me9PL6rqQdzh4gwaw2IVuqOU1nStRvtTt7DSZk0tIE/jjz5rOu1mPq3JIPrzXT6dp8lrrFzNbyrGzqrSyvJlGIGPlQYCn3q3HlrqTzpJZXjPztjKj0wKsR/ZkncGWATIu5ozjKKema77WPCdRtWK97aiaMiWbau3Pzfc45wMc1BpVvZ2ywNGqsYFKRiRsqnOc/XJqvf+IvDOn6zDouparaw6jfN+4tfPG9gPQUurQKsNwtmwhE+AHYZ5FVcWq3K1tFPNqht99vbEMzMImODnn9eK2RHLMs8c1zJCi4OMcEY61nW1qI5IWWW1eIRnIH32Pc/nVq3QvBIHuGZZUxn05IximIx7y6VbJZoI1uZYixwdzM6j+EYI5PamX0lvJ4ZuryS3EVtMQ93FdW6PuwMbXQg5xj8MU4QQRwxi4keNrSdnRo0xu9mx1rAstFkuvG2oQi+YWk9uoe2+0OgAbksFBxuYnG7qM0i42LWpXyagdL1KEosF+z3Ekd3D85QKQERhyg5/LivMUtdV8EeItaXwv4cnnxamHzbZTLiaSRX3kMSC2FIz1q74GOuaV44j0KfUZl0+K1uLVYXvC/l4BfcWckuVCkZzmuh1u2uH0y4hXVri3u7TVUubieUbhKE6RbT14J6Umrm0XyM4Tw/deMrWC7khkubTX5CVnm1SfzRCYlLGQY6MykgKPSuZ8QTSX3hZbuJNQgv7iaS7L3lttmmkUoJLhSu0FQNqhXDfezXr+k2erR61A91Y2ttEswuppYkSGCKfawjlAABdG3bcMTyc9q4vxvrniDV5La61hherFC6weVAweFjMFJKdW3YHHTCg4qHE7aFT39Eeb6k1pBcGxaZI55oke7eJGiSNj86h9hAG4PkkYyayPEl7djVJovOTUliijidrRytuyKMhCxyzlcnGScDFdv4lsl0+aKCXT5ppWmKXcchUK6OvDuo4zkEYPQAVgeJtQtJtB06yNmxt9NVmto4sKqzDG9jjhgQBXPKJ71Ce1kV1vLe4g0s2FozRWqvJLcMu1c5OdzdWOO5rVsZfsdtc6nZo7CWQwhVbKSxHqdp5bj1rN1C/a81eTSNJVLmK4uEuEiRCBGrqGaHHXqSM1Pe2kUGlWs0aCctJIkUyFlVYdpxjByP8azcT0qck0kwuR/orfMB5UqsWWUgqPYdqktr65ecOAGARlIxhHyOvHJP1rMXT43kDS+Z8pYM0ik4wPvE9wf61oWtwl0hhj3hpDn7SuAEiAOTj14FZtHbpbuaEd55ly0txH86oqtgkDg9do471es7uS4kW3L5RixXDds8D2Nc4ZJZhI8DMoPGxhgkDHTPPOM1djljWSC+DLzw+FIKYHWuWqjaMEdJbGOSL/SY5W2vgiM7WP4+39ahurcWjW5XbbwzSMFZm4+pFM0O9GoTpHPcuEYOUYKAC3v+lP8SRwzaZHvmBkiJVo2PAHrXm1L8xcbqVhwubWSKW1urhJoUVlcLwvsVriWSci6sY7fzljO5nHb0rptLiWddrpCHQAyp2YdttZfjW2fT2S7spGiSQ7ZwjclTWcbRlY7KVoy5UYloEeSZZQQwXIGcHinQsxOGUADcRgdfSqMmoQXTyNIhjYIRHtOC1bl0kIFokA3f6MC/wDv1fLaRtXvy6nI+M48lJFBAkXn615/J94/WvSPE7lrIFiCUJ7V5xNjzXx/eNevg5e6eJjdEhlNLUrUziu1HmNjhQaQUdaYrirTqaKcKEUtBRRmkFKKdygJ4pBS0cUcwWPvKaXyofm4NUI/nBYckml1tm3pGPWpbFVwteA9z51KyLgBS3C+tY2vTrFbkZ5FbTtuJ9hXHeI5SzN1xmqTEkcf4huGkbavGT2rp/BVmq2yNt+b1rnZoVmu0A5x1rt/DkRjhHGAKtMcnob0a7UApJXDOFHNRTy4SorMtJcL6GqM+htaXGd2cVeY/ePbFLZw7Ys98VHdfJAxNNkLc4Px/dfZ7OeTPY9a5P4Vp9ovmmPOWNT/ABi1BY7AwqxDMag+Dci7OCM5qILS5cux7Z8iwLxjiuX1KbdqB54rpcbrcn2rmri3b7S7N61ciY7kto25mNa2nqwB9Kz7GLbGM9Sa1VdYoOvJpIGyhf3QWQxjFSo261/CuckuhNqzqGzg4rp0T/QwcdqAehzsH/IRPHANdRY8W7Guc8opOz1v2bf6IvqaaBjvXPrVLWJlhtm5qxcPtBHesLxBITCVzkmk2OKuU9EuDNfNg8A117yA2hz6VyGhWxhTzSuCea2b27CWu3PPWkmNx1OC8cRmW8C9i4q/4QtP32/b04qh4jmD36L/AMCNdH4SH+ibjSQ29DYmYxgkY4rg/HV0PJfPeu4vifKNcZ4i02S7hc4yOaATPCLtmuNbclTt3V678NrBcIwXkYrjrjQUt7oEg5JzmvU/h7apFagjriuiTVtDJJ3OzsI/JkFXLq6C2zdOlZZuSkmM1Su7xjG3XoayTK5bnG+LrpprzCn+KiykYwAE9BTJo/tE7yEcZoZlhiLc4FQ2dEVoc34wffIq+lXvhvF5mpKeflNYviCTzbvauST0r0z4X+Hmt7BJ5lAkcbquKJm7HoI1AW2mHkDC4rz/AFOP+0JpJXO4npWp431eHTbNgXGAOhrkfC2o3OrXu+NSIf505S0MYQbZxHjuG7trtUhRn3f41krb6qIQdrgV7/H4YtbpRJPGC2e4qvfeGrVAQsa4+lc86z7HbShFbs8CWa9t2/el/wAat27z34ESqzv2xXpfiTwrCYC0cOWx2Fanwv8ABaW1tLqN5BhQCRuHSs4R9ozWdb2cdzV+HGgfYfDwu75R5mzODWTq/iOHZJGiEEMVAFGreMnTz9Ptl3YYouKXwv4Umu3F9fcBuQK35bbHJzOT5pG38PdH+0B9Svv4xlQ3ameLbuCyaRmICdK1dRvodKsvLjbbgcD1rynx34ilnUxNGwVu9a3VrGcYuUrnmXxIv11PU2SFgyBulSeD0mtpA0cjA8cZrEvVI1J3fAGc1b069K3PyE4rW6sbxifQ/gLVbl1IyxwB3r0Kz1GG4Xy51GenNeJ/DrxBZWbItwwG7jk969p0e2tNQgWZGBzzkURbOStFLc434i6NDexN5CA9eQK8gubWWzdoiPavoPxBp8sKkKuVOa8f8ZQrbXJ3YyxrDEQO3A1uh5nqarHcEnjnNetfBYp9vtZmk2gIWz/hXjvjBmTLocV6R8AdQklvreBMM/llSG71VFNpMutpNo9z06XUG1S4eG3EjAjl3OGjPWti0huLDV0ljsFureUMRcSctFx0+gq1oNnb+dbXW1SVVkdlOQTVjWRbtpN3a2crKVwWxnK5PPSvWUNL3OCrXV+VI59W1i41VLzTNRBeWTzLi9mh2wKqAqIgMct85P4VIvh46491cXy3k/lMvkkymJ0dM/OcY4+Y11rrZW+nW8txLJNHEBKVbIPQD7tZVhrVvNrzW/8AZt+E8nKTSRkRSox7n144q1FHP7eVvdRTm8MrqGrTi91DfptzaxxrbkEYWIY3Z6klsnIrqJ7m30uyuNSuIQ3kwDCo2flx90D+8fzrI1CS5zdJqGnS28Usi29rOjHd5W0cY/h5yPwzXM2s9pqnhvUbdGv7CezS4jgtVy907qSvmqn/AC0GAMEZ9DWm2xz+9US5nodPLBLcaFHqkct/YORJdNC0hy7upChx1ABPQeleM6n4j+Imn3NpoV7eGCRLVGF4cxyzxxEMZCB83zbcHHGCa9D+Gej6tHcQXevSSLY22nR2ttb3RBu7iQAF55cZA3HOBnvXZatZaPrMrPqmm2twFQKpcKxOP4R3GDyfpUOPMjanWhh6lpLmR8t+B/HXi/T70alfa3dataSA+ZIk+A6g5C7nOAMZz6Yq1d/HTxpqHiq7udJj0i30w26iOC5/efZ2UMfMBHLnjtmuh+Lfwv1nQfCtx4otZ3N7avMJorAHyls2icYw2OgPPtnFeCLIU017xbpNkUSW7CJwE2tnGBnO/wBcjGK4Ks6tPQ+twOGwGPXtLLsd/wCIfE/ibxTpNvJ4lvg+66Ige0jEci5UEOvojDeDn0rF0ttM0nwZFcrZIJbyS5strNl3QPkSBemRkD8Kk1S+iv7XUIlmgSztNOtzwS2MEgKxXPOWY8eoriZPJNsbiMlUZ2jSMNlYx3/E8Vx15t79T3MDg4LSOiTOz0Ox0G80SKbVdSl027ETNFJEm3eiZHlDb/ESDyecYrKPjPxhFo8Wn2XirVoLKOLyo7dpCSi9hWdpV80KO7RxvCzBniduG55zjkD6UyNoGuGggjWVDNuAhQvhCcnbnkgVyxlKn8J6E8HCq2qi5l59PwOwg+I/jKBprObXLh53ZrZHkdgYY9hAk+Xgv7dK5zxLdeJpPFJju/E2u3cmpqILZll2PckkCNT26kZHWksdLaZ7mbT7m1uL9LlIIrWZgspeRgEdE/iwSM+lfSnwc+Ceq28kWt+Pr+K+aSdL+HSwny21wpyrE9iPQcZr0MOqtZ6vQ+azWeBwEbxS5ux598I/2e/iHZePtO8U65e2ekxWMqSiSaUTzzj+6Ou38a+qNYRdxjLIqDpn19av3jRW6Hec7jyF44/rWZfBbkghxG2QAD3r2IQUFZHwFfEzxE+eRQENwksUscQMWzAdfX0qR5hagZAcsmFwemP/ANdWnRoAVY5Vm3Kw6dMVg39wxuXha3JbdlSDztOP/r1qZF27kSW0JbewcjdEo5fPT8q5C78RBdYutPsvOh0/SQrXPlIAZ3ZsrGmOSBkE10v262VpLNJnDq3AUZYEf/XrF1pbBYYblrRUuWuQ8UjYQ+ePuDBxk9BgdaCkcz4jt7lr7UtQudUjt1t5JWe1/s+N/s0O07nDAbh5g4H+9VDwF4n0WePTBeaq1o+oMtxBp9wVklZ0YNveY5CM6hgEyDz0rb1PVfN1CfwsJBqMt1LJHc21zG1uHiAO6JnxjaEyOTXnWhx6foNpp2pR2lzp9mXkiuLjVo2LEA7IkVYwwYksNrHHAqWdEVzIueGNM8S6XHNo/iSa/ttN1a+uTbWtzcJMZ0RHctnJYR4OPYniubXxRNptnpGq6H4o06xvmie5ltHLXClI3ZGiAbJJKhTj2GK6fWfGV6l5Y20GkLqs8vmnRZb0KkiRSLtZSOykBjjrhTxXmRs7C11eC5XUrazuI7g2/l2p3QwhgThGHG4HPX+9USZ24aF/iOzitdL1zX5tY03TRdx3AimnhgO1lLqxK+WeTjGeBj58Vlaz4daO1WOGS0lujb+eLC0uMLCjscQsjH77ADPpUmh60v8AxMbfTYbzRr+EEWN75xkMAUDOVGcl2DkjrgisW+8VeHdWvLm/WxdbmN7ea7mMhUeY6gMMdR8wPSolax6FCM1PyM3VIjHKl1bOyi8mlSYQSMqK4JLR7h1df6VJ9otbhbKzaT960IkdotqMr53N97r9BWlHqXh680jU9Nm1D7PMs63ARCWiSI9WGOh/U0y6vb6G1Asbn7dbWyxSAbuGTjDY6nPpismj2aUm90ZupXNr580MAabYSIhKhYkjp9adBdN9uN1LGGdUPmEAKN+MbBjjmrVxZiKT7TNNIUkdRMsXBUDqUzVKFtrgosqRtKzxggbdyj5cD19ayaPQg1Ylv3aLyZgoZpYxLu8wuVJyApzyOhqa9uhBa2z20hlWWL5w5JYNnlfpVG7bdG0m+NgZNxWJspnHTPc81sX1haixtvIQeaQCSmBg4549a4sRPldjtoRVtRmnzQu3l/KzKAygSEbSev8AKtGK6a+l8qRt04OVyvyuBWCwkivvLVvKBXncMY9ScU3T7xRdpdK5ktgQrvEvKg9cZ9a4qqudMYdS3pT/AGbUSskgU7mVO4U+hNbW2a/ivrO/hRUVggYJ1PY1nR2VzNZTiG1aWBT5skvHl7ccEHrmnxaqYJo7uZD5U6bWBbIZ19K55xe6Ll72qOOVEtbudWRZHjYqobtV97pfL86NjktWdczP9te7ZQVdiSR0yaliBmnhVVwp5IrWMTWu/d1M7xBIGikHYqD+Neeyt+9b613PiEkfaWwQifLntXBM2XLdia9TCKyPnsfO1kK3WkxUi4NOC5rsPO5rkOKUcVNspdi0cwubUh7UDkVMVGKjbg8UXNOYSigdaU/KaBqQZpaTcPemlqCuZH3Bdt599jqKvW67ODVWwgPnGR+annk2uceteIkfOyd9CxKdsDNXD+JLgRQyMTzzXT3dwdhXPauC8USGRhHnktUvexUESeHbfz5VduSeTXeWUIii296x/CWnhIuVzhRzit8MFlZfQVskZSepVuy2w4p2lSKtwozzUN9KqxtWTpl439pKue9Deo7aHpcMi+TnPas7V7gLbHPU1Jbs32cH2rJ1xm2Pz0WqlsZRWp4Z8WbxrjUzDnhTW18Hsxvx0riviJdbtamLHoa7H4QzKyrjrWijaASleVj3a2k/0fPtVO9i3DcByat2K/uV9DVXVLhY2xuqJbAtyu0ixkL6dai1G6K2zyDoq8VnwXDTXDNzjNWNXDfYz2BFZX0NOVGB4Zjae/aaTPLmu/IC2ntiua8L26ed2rprkfutorWOxEjCv/kxgck/pWhp53Ko9KyNZm2zxx9K1dH+eEt6ChIT2GarMsZZicCuUubzz7nZuzluK2vFMjRwuRXK+HI3udW+bovNQ2XHRHZQQ7IFXHG0Vm6grSThRkKBW1OQkS8fw1noN5Z/Siwkzl77TfMnMhznpXSaFb+TaqmOcdKiuFUsnGMmtOyQ59gKdht6DL7asRzVC8iX7H2BNS6pIcEds1n6pdrFZj2FAkeaeNryK31aK3Rec9K7rwJJmzU47CvLtemW/wDEYbOcGvUPApWCwJb8KvoHU27pTvMnSs69fFsTnsai1nVoYSQz4LHpmobeb7VFjOVxxUMtEMFv/oW7GDyTXPa87wxqvqa60KEtSK5LxLh2Vaz6m0TL8PaedS1uMsCVUgtXs5uYtM0nJ+UBMCuK+Gmnx+a8zDJq58T7trewMcbY/GtbtIxk7yscL4u1CbW9YNjCS3TNepfD/QYbOwiXaN230715Z4HFtHftPdODI56t2r3zw4sbWiSL028VErtpG6ajG5eFuqQVnXEasT3raJUxkcVQW2ea42x80pxvojKM7asox6ObhwSMqOoo8Ta1a6d4auLOEqrKpU49cUms6+mhzPbO2XZSAK8U1u/vtS1CS0aZtsshY47CtdIIlRdSRQ025NvqzahLC0kQfdnqK9Ii8YLNYxzJEyQ46hTWK+lwL4eWG3wWPVjXW+D9AtbjQlt5pEY7fUUQ97YdRqO6Oba9k168ASNvLWuf8fLawR+TJGFfgc16bb6HHpbN5IH5VwXjXSbi+ujK8e5Aew6VElJSOig4NaHkPjjTfs6W0sf8Z7fSs/RNNmYbyuM9Dmuw1y2+2XqW46RdAR+FbWjeGZ49k85j8kckdK05lYrla1ODkt7uO7ixIVAcV9KfC67uIdGhQkudvNeH+I7W4udWQWNudiNzha9v8AhrPR4WucIdvNO+qsYVPeTudxd3Ec1qRJgEjivFfixYMsRmXPB6ivUrh1uIvMjf5RXl/wARPEFlHDJZSsGkIPFObuZYeLT0PEdYXz0KMcmuu+BUkdt44063lm8tJSy598HArkLlt8z46EnFbXgS/OleMNIvdiN5dyPvdBnjNOk7aHbiIvSR9ZeE76HSImiKM+6V2IaQZXJ9M1u3epWptvtS3EOXbKpHz5hB+6T2FeVjWtPn1ieK+unKzSDcyIQrYOQuR05ArodI+y6p4yu102F3sYbYecUkwkbHsMjnOMV6Eaq2OevgdeaWh3l150unPGILWf7REY3Ik4BYdM9sVn6Rps1jpKWLXE91jy4md2OVjUljt9huArg/BetTzW9xBcX7XH2jUZI1aHCiBFQ4Vs9Pr0rrvCNxcx3pt5ob77P8saXErKw5ySOPwraE1I4K+HlSTia15Y6tJ4sN/b3CHTpLZkNrcSfK7AkiRT1B5x07VX02w1mz8UR3GpagdQlmtiAphVYrBwM7lbOcnoRjtmq832mHxk+pXOoLLZSkwpbJlgp/gzj7vQn8a2dE1yHVLe9u7eZbm1y8QlAHlOw4Zl7su7IyPStUckrqPkXIJYFsbZY7qK4DuIo7kx8NuOBjnnmm6LpunadC7A75p55LxnfjluoGeg5xVGxtW025tp47yZNKgtCWtTEGjR8ZJznI/Ktt4I3mi3ROQYjtYNhR24B9vWqRhJ+Y++vnWN4/sybjtBEpAibdwASevWvNPF/wk0W80DXYLCx06CW+QS2szrj7Ky5MhYjJYEdMA122r3EZ1qC1ktxKkiqRlyRkH0xU3jS68rwrdxLkTXCmCNY32uu4Y4OOKUoprUujUqU5rkdj4f2WtloOr2jagsixyeQYzEWlcsflAyASMxkjjgHmuXTT9QMAzbSbAxO50KJnGeWbABx2NX/E8tm2v3NhCTBFZT/ZUuY33mRiSWdunK/MPxro/iL9jg8KaboPhnVrnUdKurkSTwyKN3mpGmXRs5C5Y5345BrxqlNNvyP0vCY2dOEerl3OHtZlDI8UeXA3eaOgGOnNXdJ1W608SPY3EqTRqzIVChlLcEE56Vm265unt45FWQMV3Sthc56nHFLJPBJBDarAsTFz50uSWcnjH071xyjdnv8AtFyXPsb9nD4T6Xo+m2njHVLmLVtZv7ZZlJXdHbFju+QnvXuWQgyx+6Op714j+x34l/tT4Wvpk0qvcaPObfhskr2P5V6NrOsiNzHuZiDg4/lX0FBRUFyo/Hs0daeLmqru0ybVLoTTFtwCr05qs5JkijjO8yHhs/drODrLIkjcNzgE1aYeYwYIYgFyp3cZrc4UizdyPb20sTMxcfd461Sn8uS3H77yJ5UwJCMj2z365q20jNAPOQlyu0kHOKoPsktnt54yREcZ3Yb6imNFZIYJ78XtzChkjj8t2JAKsAM4A9awPEVpZ6nqkuhzRXSWnlxX08srZQYcfLGeu6t7TI4YtOvbiNDPMH6qeXHbB5FcJ441LTvDdzbXlyZb27vZ3t4PMudgtiy5bjHzYycUjSKuzS1u+TTNCt4ZYNPSWD968V44IYH/AFW12wN+cZ545zXC65qunXN3qiQuoNxBFNPdafLjzAn3HVWxt2sVyBz7Vc8Ra7/aumLY65o9vDaPaSyRSeeJ0nCqdxUpk8jPIBxmsHxdq51qykFn4cZr63sIohqLwspjRh8p8lRndkAAnA9aTZ004a6md46bWPEfi3Q9Y1LUbS0hkSODTby1uQyp5fzSs3Q79gK4AOd5xms/xxZ+HZ9UWz07QLaxMkrrfXcXmP5q4VhOAVGzsNz7ckkDODWzc6dZy2/hm5lvLl5jYi5hie3S3+ymNuFaMsfmck855xTPEkkd3pt1Zxrc3Wg6gwhcwBFu4pQfMKszMBsUgkDPO7FZtHbSbTR51cWdvFfX8UZuJfL/ANMtcNjzcBUYErnnjPPHNXdOkurcJoLFrbTbi585zJh417qHcZDAZ6EjGa6CHR9Nt7qy1Sxub+Vo7ZvtMrRbZvvHaWjPGz1wT2rL1G1ugPs8Mr3dpMv76HCrHhmLFwc/eyehxxis2mevTmpNGRbXTtfwMkVupG4Ce1UhG9CARyO+KuRtDJavvWRLxbjzJZlb9y2P+Wi554/u4q1qX2iztYlR44plbEEisvyKeo29iDnr2pkEenhLxhDMu2B1hZyMQyMcKWBwcFiM+gqLM9SnJW2K9zcW97NGDuZwrI4kJAUd3OB6dutQMk0yxv5bSmQhoiGCsrHge3IFLLPNcTs0qosz4OYVyG9wO4qss8ccZ8sMSSWVXzgsOB9OpqDttpoXriZ20pLeKKFYIJCQp++WI7+vQ1a0eSFljiuTuWIljsOGOR7+mKztLkhdHgLLDIzBlkwWXPTH61esrR1vVSaOTzGYhkjGd3pgda5MTHS51UJLYjvhcTXLSR3DM8ZKRYGTKD2P09aoSsqadHc+S0UVywjDK4x8gGcgciuh1e2v4IkhvY47deSmwZZlHXBHQ8jNYr6bHcXJhgCwmPJcl8rtHTj1rzk7o7oNHVtNcSeFAyiO0tHjCKwJxLjrx1rkLWdZJJ7RpCEjVmjJ6I3atzTL77R4ebT5bmTzLeUGOMqDuBP6CuVmbffFkuGLE4WMJ1rOKbuVTSVyfU/+PRJAoXzDkYpiT7bRpgwMmOD6CoNU8zCwb8pEm3cPWqt3Nv3pt2BQBgVvBaGNZmbr15INJliLDaWJPqSa4la6fxUzR2AB/ifj6VzEfQ/WvSwy9w+YzKsnVsTpUi9KhWnq1bnBGoyTijK+tRO2KbupKJqmTFqaaj30heqsaJkhIFRM3NIzUzdzQPmH7qUCo91PVqBKR96BhFFVXmZ9wqTVP3WEHWmW2IoNzdxXjniq25m6o2yJmPXpXB3Ev2rxDFCPuqea7PxFcItuTkd64nw0v2jXjJ1+aotdl3sj1PRkWGx3f7PFVXnLSMR3pk16IbNh02ioNKbzIvMbucitDFblfWZDFb4PesXwrN9r1tgvQGnePdQWCDarc/WovhRCZrt5j3NEVqXLSJ6sg2Ww/wB2sXVSGtZPXBFbV58lsfasDUJVFswNVLQyifOnxPtJEvGZf4nNdP8AB1ZlCq3p/hVT4hxxyXjnIJzxXRfCe1H3vpW6X7sh/Gez2k3l2gJ7LWddq1xIcVZnyLQKvpS6TGTJ81Yy1NFoR2Ol7MMaZr8BMQXsBXUQQqwJPSsnXFTdiocdBKd2YXhxDHOa6KcjZubjArP0eNN/GOtN8S3sdrat82ODVrYT3OY1u683UcKec11Gi/LZKD3FcToSPqF3JcEfLniu2tv3UCrSQ5IyPFHzROKxvBsZ+3SPjqa1NfkBUjNTeD7PaN+KnqXsjXuoiwH0qo8Pl2sh71uNH81UdRj+TA6E1djNMwmRpJ4lNbtnGBHJ9MVBa2W64DenSr5Xy4pBSG2c5qq7cD1auc8TtIto20dq6e+XzGX61k+ILfNq30pFI8Ltmf8At2Rnzy1exeF1Y6UNvpXmRt1XWWHGBJXqvhNM2aqOhxWjehMUYeu6VNeXAl5wlW4W+w6em7OK71NLV4CGTk1xPj21khiSKMFRu5xWWpomNkuvMjRV6Fc1yviCQm9C+i10WlWkjxgsTwtYuvWm6/I9ql7msbI3vAt09vbEt0rlviZrE13fJaxHc/aus0C1ZdO4WuTFh53jgidchMYzVJtEcvNLQytF8N6vcXdvLKzRpuDMPUV9AeGZCLOONTlVUCsOeBI7BdkYHAGQO1bfhhh5QVRkms3UlJ2Ol0owjc3rdJJNyr0A5qtBfRW+rOvmcKvNbtvEsNmxxhiK8y1i/hTWZbeKTMr5HFdSgoK7PPdR1G4o5D4h6xdap4kkisgWO7bu9KTTdNFpEZp13zsOWrcsdE+yvLcyR7nc5yRUkqqIm3JXBWquTsejSiopHK6lrC2MEkeTsb9Kv+AdcWNt7zs0eentWH4waBreWNVGcelc38LtQYeIG02dgUY8A06E2ti69JSSufQb+JbC4s3EMRcoOtZQ1O3ubeRTb7SR0xyabeeHWaxL2E5gcjpjg1zf2y/0hiL2JpVXjcorrVZS3OB0HHYqf2DNqV48kNvHbgHqetaiaEIlCXV8jAdVzXL6v4lkRmuI5pEQ9F6Vyt54hupmaZrqRR25NJpPY1jz9z1O+utM0C2a48mLPbI61zaeOIrmfy2k8qPPQV5VqurapeSnfdyyRjoCSRVK1N2shklfI9KfszpUE0fRi+JrV9IxDNtAXk15D4huLXU9Tkbzd5BPNZdhqtw1rJAJG2e9YvnmGc/vAA2e9GzLp0lEkeMLK205GaZaTrHqdmzsFVZ1JJ+tPjKsPmkBJqpqEWFLjGBz+I6UU5LnNK8HyH0VHeXFpcPOtvaS2M8Y3oUJMORw3tzim3FsYrSG502+uryxu5VgeOBjFLEyneQv9/O3FR6XFLY/DuwuTdQz3F5CJJecnYOq1paRZWdto+m6qrXsji7ElvCzY2ja27Art5byNIVoulzf0yDULPR4tNQaVMLeS9voxkSFmifOQJegP3WyK7jQ/E2u3aW9vBodxBFa3EommlRVSTooKruzg9vaqni9fD1r4EmhfS7VbfCTTuJvKlQs3DZxndyeevNVfDOtRR3lppN0yySafkuIi0omikCmImQkfOMniuiC5ZWPKry9tTvy7dzp54bHVrTUEt5mt7i0P+kvATFtlVQfm3ZzwV5B71ueGrW3j0CFLnaGaN40jiQBE3MScY4xknGO1R620g0W7SG3tIJJIvLlN4vySKpwxOO54rHn8Qa7NqFtpmgzaF5dlfW9vcRrnIiIVmCjsAhFdKsjxZc0lZbHU3d5Fb262UYmWO5kZDKE3Z29f0rP1a81q5GnxyXS2r3Dyx+QuDLIgUkN6DgVbaO61G6tnW6jt9MjabCqpDuMkA5zyMVLZw2tyIpo0WQxSGLe+AehxhsZHOKsxM64mXTdSsI40vruW8kWF51UMkCBScn8cA/WuI/aH8VXWg6BaXmmShrmOc7IyyhpgB+8GD6LzXolla3skSR5USCctHF5h2hR94HGO1fNP7VviKRfEMWkxtaxkEq8dzCrPIrg7mRuqgbcZHPNRUlyxZ14KHtKySPE2sRcyxw2F559zfObvyghDrK7nCc+3pXX+GdH1O98R6aul6XJNDa6gdNmEcTMTI6hnMg6AAkj8K0fh3YWviF/JjtY4765mQaE6MzSxyoANsp52xnBwa+rfhT4Msvh9oNxbKcajqtyby//AHxkCylQGwx5xkHH1rhpUnJ3Z9Hj8yjhaapxXvHgXxy+EMfhXSIG0e1DrcFB9qkYBFl/iV+DhcYxXlup+DWsZYdO/tqN5ZZo0luvIZLSBS38UhBJOeOAK+75NU06+mbT7m3huI2OCJkDoSOeQeM15L8Q/hjdahqGuXmjaj5mjajE811YOcmOQJ8qxL0AJHTHHWtamGjLY4sFnleC5KjOL/ZZvrPw18SfEPhG81iGwmdkhNqxDNczqu0lGx0zzX0QtnbExxzRqGyd4GSWPqSfSvhXxFpOoeF9Yu7jVrXU7LUbK6DW8oGJQq/MriXqSWABJzX1t4Z8VTaz8PPDGsXFw8moXkEc11GzKSucbs7QMHGe1a0HyrlZx5rT56vtou9zqC8K3kkAVRnhT1NWYIVEHlzZbsB6Vn65tS5jmtlYsCu0KOxq1JeeaYl27SOc10Hk2Immwz2pTcIcHep5pHkaZZZEiG6JsgMfmYbRVeTcskkgbLTHkD8v6UsEcUN07SM27aB1PpTsNIrQMtrbpapthWeNlWM93Yn+VcTqmlaf4gvZrF7F5Lnw/qCTyOjArJIcAIdxO0evFdXp9xNPqkZZA9osbhWwCwKnlgfUVkrbXaeM9YuLO1tha3cGLlypy8gbiR8Hr7UM1i+VnESab5fhPSNZks30ZltiqJEVmitZJGwse3g/MSOKtePNHjuNbuXGqSHW76xQailuxhk8lcMpRcnsDV+48FXGmo8Mnia6t55rwXd1FHGkkJVWzHtVlJGCBjmsO+8LeJ08TS6hbRW2oWd9Jb/b5zOTcrbpkOA2cxjB5CkCptY3hJN7mHqlno+oalrLLrg1G4hW3XSzKSiyxrnekhI6qN3Ss9db02Rl057Ke2IlKPJAoywwCJirZD9dvGMYq/q9l/ZuhTeHNQhhj1pnWYi5YTI8ILfuo2Tb+8KkZPHHXNZGq2mlo2kRabFc2whn/wBbcyM4LbCxSNQQdnGPmJGQazbO+lFSNOCOwksb+wvzHLeQyfY7Vvthjn8khZSWGCCPn9fbtXP2moX9o2tWu3ezIV8po0MRgQlkO4cg4Ycis+bULVomEVjaSXIlcmabK8MeRwclhnHpjHFRaytlbxR2NjcTBG3eZv5k3ADj/d9Km56VKjy7j7F5raO61A+XDbNAw8yRfNWbLEAgY4OeCc1Hd6hLHFfXX+iK12FfH3zjIPT+lWSt40SWF1qEkVpI6+cEj/d8qCAB25547+tZ0Fq0ZiVGjAZkZVKAyEBwAzHA28c4xzWbuetR5d2X7e5to9BksVE/24P5lvdxhQQu0gJ7DmqUMiuh3KkcoUMCo4OOvr1qS7e2ujPcRrHAFIysWWGfulyegBYjiqtxJHFDF9wT7NksA+6W7EGoZ2wSsWLL/SEvPlgzGglOTjcQwGB+dSxanfWE639ttdo2b6qSAD/KsxHUvbh1DxorcDg/iafcMsk3mQR+VGFyUdiefX3+lY1I3TuXGST2Opjlju/ImaeXJjMkh3fIpPY56ZxXOwfILjzTEkiYkjbn52I4BPpV/S2jj08LuzGUxJCDw754OT9elVZVEFx9iuQpXfwRgg8cflXlygotnfTkmhulXEVrrojMgNvOpVnHaQjnJ9BUNlabbyS+t45NtuDOWkIwinpj1pZbcWeoFoxFJsOVBGQc98VFEbmSWCJMyjOWjBwCOwx6VlY6b2i7FDXDHHdSiI5UjJGfvE1Vjt287y25PANaHiK3hFxBDHguwLMyj9KdawmOYbkO/wB/Sr5/dscVaVtTiPiFMq30Fqp4Vc1zUb++an8ZXguPENwykkKdvXvWUlxjvivYowagj4DFYv2leTNPdxTlaqtt5s5CxKWzW3aaHdyjcUYVbkluwhUk9jNZ6i8ytC+0m5hByD+VY7l4mIcEfhTg4y2N1WtuT76QvUAkGKXfWti1XRKWzRuxUW6gtRYPaku+jfUO6jdSsL2x983uZ7vHXBpb9NluB04pdM/f3jt15qXWxtUgnHFeG9rnHHex5v42vGhtz8xz0rK+H0ubsyN25qXx7ImOW4ArL8KXKwwPL3bgU4fDcuWrO71a8VoREp5kOKviRbS2Vc4CqP5VwlveSXGrwx5JSPLH61teI9SWPTnwfmYYFQ3YaRx/i7U3vrt1BJUNgV33wl/dW4LHk9a8unZWmC++c16F4En8mBetXHQiep6nqlwq259K4PxLrMcSugbkVa8Q6s0dqW3cAV5dq+pyXDSuW6k1TXMKEbbmXq1z9v1ByeVBr0H4bkRhcDGa82tEbzGP9416D4B3i5jjzkZrplpCxzrWdz2ONBJEvHap7OHa+QuKbpi7oVPtWjDHg5xWNhuTLETbYCTXH+JbxlmKr612U/EBwK43VoPMuSGA5alIcB2jSFLQs33ieK434ia1tuYdPjPzymuzuGWCy5AGB1rx8tJrXxGB5aOHNLctq2p6p4O0sQ6Um4DLcnmtG6wrFR0FXtNgEOnpxghaoyfMzt603GxF7s5XX5wJVTPU811XhWNfsYI61w/istHeJgcZrrvB0zNZrmojuaT2OnULvwap6lGvlbvepHYhyfSql9KXVEP8RqzFIfbvtkU+1Nu5AQ+O/WlVdoBHpUEikhvpU3KMw88n1rM8RMBAw9q02+UEe9YPiaYfZ2PHSkWjyq4JW9lfv5hr1T4fqJbSEscjAryzU3CzPjH3816t8LV3WiD2FW9gO6kljjX0rlPFghnYbsHJ4rf16Nkt9ykiuD129ZZkB5KmokECzaOi2xAxx1rnrv8A0i/LZ71q2b7oX7FuarLb7boELyeag1szf0NoxaiMYrm7qDy/FnmbfvHrWlpkhimfnpTr2382+hkUc55NO/MrDi0pXZ1ojWbTBGP9YcVt+E9JkjKtICo7VW8IacXQT3B4zwPaui1K9isPLLPsXPArWlT+1InE19OSJmeO9cTR7GV9wAC4AryfwZE+r+JZdWkyIB0DdzmpfGmqXPijxv8A2NZ5eBW/eMOwrt9L0W3s7QRwKAAOQKVeTasiaEFFXe4zVWwAwUBSOBXManMqocmuo1RVe1O3qoxXG3cDSBy2TzXmT0PQp6nIa6VdnbivPDdf2T41tLtTtR3AOPrXea9FIJHGcCvO/HUPlww3S53RNk1rQ0ZtWV4H1Tod0NS0eJkk7Co7zTYXiZXwx9zXDfB7XDceHIW80EgdM13ep31nb2JurmQIFGc5qtm0Y72aPP8AxLpFvljKipGD6VweotoSM0ZdSUqt8WPiLHK81tZzbUHcHrXkTeJJJi6xpJI7d66aWHnLUipiadPR7nqLx6W0ZaFu/rTrA2IlczBcY4rzzTL6+jhLyblU84Nbml3i3iEKwDe9Nwa3ZtTqRmtBvi7WEslf7Ou1C2OK4/VLu7uIRPbyEMvJ71p+MUn8vyXXKnv6VhaO6xpNDu3luOa9ClTjypnk4mvP2jiWNH1ycuI5iQc8+9ddEzXEQfII9D71wUtuY7gMvY11ekTN5KKxyKxr04p8yOnA15SThJ3PavhjNa3Pw/NzeaoY7jTJGSOLGeOwrrNL1K51K3t7t5ovsli/nbFQtLHtBIGfevJfAGrQWMeo6ZdhxFfriMqBw/bmvSLG9uPDvh2x0mCVF1K6bqD+7KDnD+5HFaJ3sz0aC/dNbtM6zU59PHgSa51Kx897q7jmRJCX3rySGz29q3NCuNK16xurfXLWwsytxGVs7R/LkjXYAjnueAOa47xTdXmveLNM1aK1ig0fS7ZF1CPzQqbjxwo6muYsF/tjxBr2uuLnVrezgEUty+I5VcOfLjUHgrsI5rZTsznlhueDvp/Wx6r8VbzS1htPDU99qTvqipDHMJSSVjODGhHRyApJPrWT4eudQ0f/AISU3lpdSXl9NHbwyR2m3eFRVEm8ccKACwA5Brm7W5vJ4ZtY019KF1BCxmt3m+cRrknY2coxztJXGStdPa+MbW38K6W0Ntqd9LdaS93d6aJPLaJGXCZPRuePU1spXPNqUnTjyrU09J8TXTeNbXTf7UCyxwwwy+dlFUoAJFiB+Vg2CdxB68V3/h/W7TyS8cTyK+2SDOGdsnBY4GOM+lcD4ag83WvCL32s6xf/ANn2YZIbhEZpXmTiOQAdEDfpXWaEsOkXjadF5QSLLRRR/dSLOPvdM5I47Vsjz6qXY3Y9Ua3s7tl+ZznBLDOPSvlX426LrHjbVlTQfDiT6xpsqxyDazSTq5wAcnG0da+obv7GkrWdnJC8rBgrsAc8ZJ+orG+HFhfaTr2u3Ekwu5LgI8argFFzjr70SXNoxUKvsW5R3K/wh+GemfDaw/tOS4ml1y6s4o7pS+Y4m5JCAfXH4VL4v16aKD7RGrTOGClEI3EZ7fjVvV7zUJLmbDOnmkr8o6DpjNc7JYfZ44maJrhmfbuYkHPqMe2KEklZCcpTlzTd2S2R1OTzLmZFikZPlhDdG7E++MV1GlajO08Qufs0MzgKFEm0k461m2FpFptrvlZAcHBb5upNQ2Nr52qP5yKUiyN7LxyOtCE2pB8SvhxpfjaWWK9uLe3ja2a1lxHukyDlSG6DnGT1xmvENC+F3xC8J/GKws/DM0b6FdOn2xo5CYViXliQxODgdsV9BW8227l82XCjB+U7V69abpmoXH2m9IX55Iwic5wR0I96rlT1KhWnCLje6NjVCsdsu0bpWGFZOMKKxEuvJVQcbgGHHNUv7SkfEcgkNxHHtDH+I56Yqsl9HcSuqxAnG4hT07EfWrM1E2rWZdqNtZ5Cf3g7fWnyySPqcaRsCjZUMfXHTH41mwTJb29mPtCWzvIVXeeXBzjr9KNbuGgmzHbg3EsR8sZIzjqMjp3oQktTndcvLnS4bbSYVurZLm6MUd7ABKyMWy3GMAc/xA1r6ReXVnbTfbvIs5JpSIY7iTMkxPIbHYbuK5rWW0VdANxAJ1gNyklzHczvhI95y7EnIGPzqPXda8N654vt20tGk1u1tFFj9ojKQhT86uQMbsE5DDtzTZsoXNjXtZW40+0vNYnkXSbgSvK8QaE7I1O6N5VIIBI69hXAafq0Or2d4dNllOqeRNBb+RMTb3W75GQuP4csp3Hn5evJpL/ULvUPEOs+GtU1W2tLS1sopPNm/eLI7ACXy36mRiSNucc9Kda+KrGw8cRW+rQaVpGlzxDTbae3hzuckNFuTs+5QenapbN4UrFDxVpccl/B4egZze6cPtF3cXEZb7RuTDMG6ADGAoHvXJSPcW2qpMzNcpucSRwgmVU2gbdx5B6EfU1sxy6ymoatZ+Kbu+l1K01GIXE28K5hZZCjIp4zlVHA6GodY1yVtR1W31ZTfLfyQ3TqlysTB1UrGrf7JC8471jK1z1sMmlYxJ7ezna7hWP7NDdqjRl4/wB5GUADIv8AtHAJ+ue9VrOf7Hq6XEc4s7JnZVe4jMkqKwGCxHYtu+lXtQhsylr5lm1vFfu1xvFwwjiJG1495O1+Uzzk8ioZrOdNLYF7ApBbmJZTOHYK5O1/9kAY9qk74WsNmu5LiI2a6oJo/PSV5kJaSN1PBC/xDjoKrXs13eyS3rai93fBQruo+Yov3WK+nAyDUNrJcWN9azQ3Db4tqW08T7fszHo5A5xnnPcUrXhjY+bJcynLfONytcg87iw5IPvUNnfQjylSViI+Yy0WxJJI1yqgZHykZ5p1ukTJmR0DFstGy4KjqMfXBpI7zbIWZWnk37mVyx2pnofpTmRoobp5HLGORE8xW3twrdPYZqDpnOysIIyzs1sNsnIwxHzfSrMEUM00UcyvGmNpcYO01HcWcq3awJhpVUP5ijnaR972ptw8cEccdqpEqrslf/npknqD+HSomrozjULRYNstWaEeU5O0/LnHQ5FV9eVURJYwELseAeFHfmmzx+XIPL2b1whjGSVOBnk9s5qLV0S3sJI7i4XepBULzvJ6iuCa1PUovQm067t4rwTRpmIIQBJzjA6561Xu2V9TjHnAodrZQ4x61kvOytII8qucYPOB6U2VyRGu7t1rmcdTqk7I37eNTqF1MzK6LHhB6VXv7oWOi3OpTNhthWP61NosZkhcsgAJ21g/EW4WSSHTYeYo/vD3pUYc9RI8XNsUqVJnl86vJI8smSzsWNSaXpz312sK55I7Vo3tmysfl78Vu+CLTbd+Yy88Yr25zUYnwEKbnOx1/hXwfClureWOB3rroNFhjjChFzVzRmVbRU4rXgiRu1eHVruT1Z9FSpRglocbqfh2OYf6sVxWv+EGwWVf0r2x7dT/AA1Wl02ORTmMH8KyjiZ03oaToQqI+ZNT0W5s5TuUlc1nBeSPu+1fRWu+FIrlGIiBz04rzLxN4Lnty0kcbD6CvVw+YRqaSPNr4ScNYnBDqaX8M0+9t57SUpMhHoah3L17V6KdzgdRrRj8c43AGtXRdBv9Tf8Adx4T1xWl4C8NvrV0JJI/3W4Y969+8MeELWztUYxKAB09a48TilS0W51Yeg6nvN6HrnhpNrMx5yazvFt/HCWVmwea09H3RwHcMMK4Tx6l1PcsFOMZ71wSWgQepwHjW+FxJtQkjOKr6NHMLVeuPQVTuoJJL7yyS3zV2+haXuSNSvan8MbF31I9AsXTfO5+Zj+QrP8AE8jy3IiU/KvWu0ubdbW1O0YGK4rU0bc8h796yT11LRhW8bSXY4716DoSi1hAArlNFs3kuAdpPNdtDanyPfFaytYyW5keK74vayAHGRgVw8kchTPXIrstWsnlljiwSS3IqLUtJWG1OF5xSjKxUlocdZEyTrGoOc16h4EsnjmSRhXNeEfDzXFyJGQ/er2Hw/oywKny9q2lPm0OdK2p0ekx4tl6Zq/u2jNRxxiOHj0qKZyFp7Iz3ZcLh4SK5nWVCXAPqa2raX5MMeaytZTe4I5waiRUdGcz4nvDHZOoP8JrmPhppvmarLdMoLOetbniuE/ZZGPTFTfDZUjiHAzms47mstjsdSl8i2VVBzjFQWEbSxbiOtGrOsjbc9DWzo0CfY1rTdmWx5/40s1TDEDIrR8DkPaoFB+tZ3xVuGt4H2dc4rS+HELLpsLSZB2ZNSty29DpmUZPHes+6jzdR+laMnQ4qijb7rb6U2SixKoCDFRMoWFi3pViVR8gzzVbU2KWxxSBHP3sqqTXJ+KZGNs4Ddq3brfks1c7rTrJE696k1Wh5vcFpZwvcvXtnwxh8qzQ+iivIIoU/tNVz/y0r2/wWqJZgL/dFaO5Btaw4aDb1zXm/iWPa0jdweK9E1HG0c15v4vdmMgQ8VE2XSJdH/etCvXjmrGoj7PO8mOAtV/A1u7PHJISR0rQ8V7VEka9dv8AWs+hp1MvSn+0bz0JOK63T7FZZ4YAudoyxrD8MWI+y7z3PFd/o6wq6uANx4PvV0lqZ1XY09Lh2SxYyIhgAetcR8b/ABXFp8lvYwDM5OAo612niPUYdD0qTUp3EcUQ4z618+WdzP4v+In265O+CKTIHp6V0zaSsY0Yucrs9A+FugzRxyandIRPcckkc16C8ccUW0Yz603TVVbRVjwqgYAqK6faxXqa5b6HTJ6mHclYWlVuRWJKsbxtjjJro9WjhWIs5AYiuXvL2xjIgWZPNz93NcVRJnXTbOA8apJA7EfxV5h4kmkkhlikUlSuK9q8daas9h56MCR715Tf2gmWRGXJwRTouzR0yvOBZ+AWvbNR/suR+A3Q+ma6r4/63cQW8NnazbQ4yQD714poF3JoPjyFw3lq5wTXVfEvUJNQuI5vN3gL2rtnS/eqS2ZyUqn7txe6PI9evZrm8eNidob8zW/4c05YofOlP4VgXtuVvQzcZbJrs4FVrBfLYZxXo1pJQUUebh489RyZQ1XV7WB/KIBA7CpNI1GN5VaHjNczqdpIdQJYEjNb+jWojVSoAqJ04RgbUatSdUveJLlohFJJ80ZOCDWWV037R5sbDJHIFO8ZT7raOHqc1gWAZXANaUI+4ZY2X702mRWbK/rWnpgYuBVK1UMBk5ra0tQrDisa76G2Djb3jodHWNJ4JJM+WJF3ZHQZ616xqVrJrhkk0wx6hp0KgvJEAGjYLnv3Bryu0I8gqeMjrXa+E9SupNJs9J02C2gnFwfObft8wY4z2qaLWx6FCo1U0MuW4/tCZLo6ck8wJ8xcb2OOASo/rXca3d+GY3006/p8d88ekPNZSQbhbFQ3zQyxjq+7vjiuMtbO6g8TyHSyI5FDC7UcByDkgN0qYJbT+MGs9MuorLT5EEcn2tvNVN/L4H1H61qrxPQrJTSsdFo+reJP9C8faolraRRxyrYrDAN0lrsVXhdFHO3jaTziptO8MW93qXh/R9/lw2Vz9ruroqViK9Yo5CfmyV2nHTmszWr7w2bL7AdensX02N4zYrbMIS7kgOjAYwQFOOvNVfCum6d4JvLP+3ri3kvtSuId2+RlnTDc7t3ygbcEZOcHpXTFnlVIato719Q0+01jWvFlp4wa602G4aG6WUYVFzujVFP91sDPtxW58P7V7XTm1LVdR0+41SfSjOo84iG3s2w4255d87cmvPvCN1o58Qvb3WrXcOgaj9uaOxjBkVCoYgyFASc44XBPfFdv4N1vRrfUbrQNahubeGzkOm2bTosn2pXOY44mYg/MBjpgZ5xWsWjz60Ha3U7qyurPVtQvLWCGR104rCropO9ip3HcONp/OotTFlp11A11HchbiZYozExyPQHHbNYPw+1dLXVtRstWj1GDUr25229t/Z0qxgr98AhcZHHPQ54Jree8/tTUrS70243xqzhkIxh0GcYbGOnetLnBKDTNq/W1mUfabKdNLV8gk4LOPTvWJqN007JHb2ohSJWKuxOeufx4qzdre6tcwSx3vnjYzgjOzI6jHcjNZdxpdtBNbahchLu8Mm1UjlwEJOPm/LpTJil1BLlo9t5cXzMWAaKFkxtGOT7mtu3vIVjlYSlUk2ktIuBz0JrmtautXjv5Lj7ElxFFlWkXkIxA2hR1qlezalq1lbS6heCOZLo/a9rbE4OFUDucYoL5LnQT6gs94TCVmnG1ZGCnaFJxketM06+ZJb9tzIFkIRXTDYFc5eamtm1vDb3CGdAzbXbcQCcduOByOag1dp9Pgtp7G6Z7i41BAVEmHkDMMEg9AKaY1TOt+1W63RkYo0koX5h91QTwfrmh3+zsTiOdgrSSkR/cYdDx2rjpLq7t7e7aK4RPKumgE12VMZTaSQnPJyKbJrNhaRW+reJrnLzr5MCgs6u49VxtUY53E4qkwVM3b3UYrG7m1C+Z9QuiivDG6gBQR8rjPTncPwrN8QaxdQ3W2HSpNXvY9Pe7+07g9vFIVGIyB3Xkn61yfibVI9D0MeI7jVxqwvz9jtI2hbygnzYVcDPynPJ454NdDpDWcHhWwghtri2vTZCdbiaUQxyKo+cPnlgScdKLmnIlrY5jxDCmreG/Dw1i/wBOEjNGtw91L8s0RbOwRHgjuOM81H9iksvGZ1WbV5rG81HUWWBLFQ0abE+SN0PCptAIx16DmqzTNJrA0zU9SsbXTtRiDlY42eOxkiQBG+UEMpwDnOMnHXIrF87TdBKf2pbx3cFxAZ/LuJgdgY5iQICXVw+MHGMd6ls3pwLcjyC81/UJLhb3USrebDdRMWWSL55CGYYjIVWYZIOBUOn+MoLHwtaSKsl819fSXWpIdrXO/YREig/N1PUVXs4dQtba7tPEIupRcXjrBetJ8y3yKSxUHG5NgYEHHFZNxPAbC91aa+FrdJcA27qgeW5kBA2gJn5RnPGelRzHUoKT1N3WtasLq4XUdX0/WprxbMR2l9duBOs+cgEA7SAuetVdZ8twIdLuLm/ntmjuZZZEHnPlTubcn3gORj3FZ0FxalBPfQ6laiZmeW5OfKYkY+VO4ye1RzxkzQWpuRbvHOywNIhjCKwT94+3PBwRis29Tvo00k7G14ji0VV0UaTJqs1hNBJc3Ks7FoJcjJjVuNp/veuR2rMvp76WCC0hFxPDfxsgYO0jK29sRAjvtC5HSq9+txcWuo6nbI8Njp6CKaWK5ISXLHARWwcbgxxjv70WuoX0M/8AoGoLb3MUbyO8lqfkf7yMqjJG4NjJAHFJtG9Om0lYbYHS20drCOcz3u4MpELhF+UHHIwPT04qC5s22TP9oE4t0AZzcKUVScKPlPUelMur14dRtLkXcNtPHAsFyqsFj+UYOcc5P9aa2qXlnp9zarMhsVuAZYdjGFyjbgN2MHOKm52U1JPQayK90se17YTIrTDOeB6YqO5NtCkEXneaqgKOcBgerDNVFC3Oml5FZwW2yh0wIk7kH29OtI19PdSxG4XzgIxHCUTjb1z+QqLmzV2XJpomt7hm2r5aqqmPGJTk8uevT0pkkm0JBEsDlFLGVD8zK2OOfQiqcjiKBGXdIxX98gQYV8/KoPfjPIqvJI6xyLGxY5BAD4x6jnuKTMtmaltdIbkNLdtCsXKp3kk6gH86TWr9bydEW2VpufPxxhu+B0rInfzvNuI2z8y4SU5LAjBx+VS2TsZePvIu7OCSAO1cVaOtz1cNJNWH+VbTl5I4zAqRrnuXYDv+NQrt3c0yW6G7y4GZVbAI9Se1Pt4nluRDtJPQiuVJp3N8RPlja51Okkx6aZpP7pIHvXHX8Mk11JNKMu5zmu9uYEWFLReirWJqlnhhtWtMOuXU+MzSv7aduiOWmsBLHuwMiptIX7M6nGMGt6109ipBXg1Uu7N4/ujBz6V0yldWPMguWVzotN1LaF+biuk07UxxzVHwD4EutSiW6uiwQ9Fz1ru7jwdZ2US4B3Y615U4xb0PXjU0XMY0d7uq3BOpFJcaGYxuTkeuaqxxOCFVSTWUbPRm3Mt0aYVJMVV1HSYbmMqVB4q3aW90AGaBgB3q7HsY/MOaynTad0VGVzyDxh4GiuFdlh5OcYFeRa74au9MmP7tjHux0r64urNZV+7kGua1/wAJ2t7EymMZPNdeGx8qWkjjxGBhW1joziPhNDBDbw/LgADIPrXrMF0rR7R0xXn1hocmky/uwcAdK2rPUvL+Vjg0qtVVJcyN6NHkgonsOkP5pmXFcv4w8uORi2MkHrXU+HgFmfPc1wnxelkt5EaPp0ru3R48fiPPtP2Nrzu/3Q3Su60u7jRvlx7CuB01Cs/mN95jmuv02P5PMJ5I4rKTNVE0tZu2lVI0HX0rOfS2nCoQefatrT7WNwJZD0Bq3p5SXVPLVcr0qLBexHo/h9baMOV7elaItAgIxmty6eOK3C47VRvJoobZ23DOK0M73Oc+yxyX7E44NUtXgNxKlug6nFTWd15skjL13Gtvw7p5utQWSQZAoihSbsa/g/QI7e2TKc/Su0t7NY0BwOlNsIkjjVVGK0to2Vskc8pMourMdvaq15FhautIqv71Xum3CqBMyDIyPipvLMmCRUEw3XIX0NWbiVYItzHGBWbRZyfj5Vh0mVsYOKofDMtJDuPQc1mfE7Xo5LRbWJ8s7Yrd+H0X2XRldxglamK1NHtYm8RXzRXaRqfvNXZaBITaJn+7XnuoK97rkKqMqpzXZRXS21kecFRihPUmS0OH+LUwZkTIO6Suv8H4i0uPp9yvLvE11LrfjSGyibMUR3PXqGjoYNOVT1xTQPaxeu7yNEY7sVlaferJdMQcj1qh4ikkjt2Kt1HNZfh+64wTkkmplLUqMdDtRIzTD2qO++ZdrUzR5PPdj+FWNWt2Vd/bFXbQz6nL64Fit2xjpXnWr3UgaXGcCu11+5jb91v5PGK43xOsNvYSyBuStQlqbpqxx+jTS3WrDrxJXuXhDzEtctnoK8e8A26yXvmMvevb9GQLZ/L6VqzLoP1a4KhRnk1w+ugujnHeuu1VGM8fsK5vVo/9Edj61jI1gaPg+EfZEbjrUWswma9kBNWPC08cdgvrmorp/M1BivQmk1oCepo6fGtvaIorpdCiaS6iYZ2AZNYMEbNCBt7V0EEv9k+GZ724ygVfkHcmtqaMqjdjz79oTxIb+WDw7bZCxfPLjv7Vm/Cjw9NaWZ1OeMqZWyAR2qlcWJ1LxAt9qTbFmbcFPVhngV6raxqtiixqFjVRgCorTR0YeFlobWnYa2wuBgd685+JPxG0rw5cmxjP2i7I6Jzj61teJ9fGj6BPKuQ+04xXyZ4y1eZri71KZy88hOCewrKlH2mhclyXkzs/EXxM1a7mZ5rlbePsua5mLxSxvjcfbi7n1evIr66vLy5HnyPyeBXTeHvDTzIs0zsFPI5rslhKdNXkznp4ypUlaCPSh4s1m4Xa94ssfp1qxp9yl0x+bDHrmvKNcurjQNVj8mRmi7g11Wg6suoRie3ba+BuFY1MLaPNHY7aOLvLke5l/EW2NvqsUynkHgirNn5l5p6mRixx3p/jKJ7y2WT0p/haFpbfyvatFrTRi0413bZnN69YfLuUcg1V0vUZIX8qRuBXX67YmEHcODXNXOnxOuUGDW0KiceWRhVouMuaBdBtrn5toJqRZIrZN2Rx2zWF5N1CcRtSpb3EzfvGaj2SfUpYiX8upDqs73lyZMfKvQU+xtmkcZGBV+Ox24ytWI4NuFXiqlUSVomcaEpvmkWLK2XcFFbVtbhQuKi0yxKqHPpWrDGCOOtc7Tk7nbeMVyons1+U/Ln2qS1vFs9agdpWjhMy79vNLb/KCKxrx2N6NvByMUQ3M5ScbWO11+RVguDY3gDRyeZyCpZSKmhil0/TrTWYra4he5KpGJgrRKO5bnOD1qvp5XVri3tbgJFmPaX9aclwySmxt4HlkttxaWaX5Dg8AL9DW8dT2adVTgrHTajb6PeWOp31os9teyvGbgSQGazdUQdl+ZRx97GK5NNd1i6S28Za1DYQ2NiR9ntXhUvcBlCnaC2WYDpx0xU9/rt5LoZiS6naSSRYRbQoESUE4Ks2eFFLozW1jNL4H8THTZLNr1LkXKOZZDgACKJgOAMAH3zVqXQxnTcbs0dAmXQ7+ZtJuNc0zSraY3UpubRRM5lXDTfMRtG07cV6zo3h3Trr4f23iTWrO81CazEmoQRq4UI0QLDk92Ax+NeVeLPEmp6f4kXUZGtvENhbRQ2tyJEKQzxBgqlh1OOOK7kaxb6j8N7+Oe+u/tGqaitjFDEohWISH5fKUscqO5JHFb05I83FQlpZWKnjjX9Z1yw0W1sbG1uV1G7hvvP07UGb7AiOpeNmCnDMOOa7238ZaVfFdUtdQisdMmZIrV5IipmLBlZQcZyCpJJFeb2c2q6LoE8+m2VrBoLFZL+Ax5kj+RkKK6H7xZlI9xXP+GtdsLe4h/ta1s9GslX7Uk90kku5oWGwJjhWfeykY75q+Y5pUE1seq/8JPfaXYTalpNnBqUFqGhlS1fzUJLHLow5JwBkAdaveF9Ue+s7jWdWaW0ghjHkLKApkyAwZMnORyDkCuG8KXd2Lu5Wz1STTTqt19ttbcQiO2SIdVyRnJ+arfjvxRIt1otl4Xv7SeN5ZWnmU+YTGSAw2kDkFTVJnPKlZ2sdVYR6xcQX+orYwOk1yJN8V3k+Uyrhm4wGHPANazaHpSW0tqq5gcb1Ly7wrkctnjk9a5G2kOq3llcadA9nYNF9mhd38sSlWOQ65xknNbRurKHRf7QV12eeBJHD8zJg7WBB78GrTM5Ra2OD8bXl7oUM/wDYukPqokljzfy8RwKGHBXqRmsrx7fSaZe6S1xdtFLfWa3UrPGRbK8fzAA9VyRjp34rWk1bXLjUtU03T9Nku7CS2aOMXYMW4hd2OAeSBge5rF8eaYmp2OieIb1pYtMitFSSxhJdoFC/NuDY3ANjkU2bwL3hKa9h8FSM+sJqUywLcy2VvL5bwxyPgRjcDuZvU46VJ/alxeakBDbi0t/tL2sqXLosA/dAJEpJzuO9iTjtXLOyQ3tlNptnDb2mp2KNe3UrlFMe7KqqcsWyABj1NS61Nrmls8N5Y2P2eGJ5bYzkhY8AEShMFmfnHzEUrlqN2XNdvtR0i30fw9qn2a00mygIuGEqTuJvMdhgKSc7SmOOlW7zWpIdCvNPja0awuvLluL69uwWj3jDiNeoyFUYHTFcJp17Hd3DXLaBflbS1jma+DA/6x/nn2n73HyhQc1JfTaPqejypb3QkFldMXubiHymWESEr8hPowBz6VPMdEaKZ22jXmitbwX2kxXrWcYNrcRuFCyR7yEEe4gMFOWJJAGetcr4svpNNvoZtQsHvbiaeSSe6lYRpO6MQqfLuACgAgLncRiotefSV1LUdD1K+inivZRMl9HOVjhjY7vLVQPk4Iyec1l6Lc6lJrUOnW9rY6hp8pjVLiNWkWNigJK+YyguvXPGMUORcaVma2t+ILW88QxXUcc1le2e+4t1DsUlkwSwkWQLsOM5J7Zqjq0lrBFbX+myW8zRKCHPJhmbhxsHODk4IGOKpv8AZ9Qsb/XLw38pSFZLiaaNCCWcIpKhuhLDvis/UbyGTUVkmQJF5flCEKV8lNp2tlQQTjPU8VDkdNOmnY24b3UIrO0XVjmwMjXFoPPy8aINrxFCAV3GUEZ9KrXuoR3l6YrSNmtwuQZpEM2AMjo2OKoy6ws2nvBfeTJcGZpkeXKKi4C7MYJ3EcjP92mstk8lrdXciyRTgQsnC7RyAzMvPBxnjuKxlNtnp0aaUWaM9xpsty0FqV8mJIppJZ2JjlkKksQFyD1A+qmorxbaRrF7e/aZJbZWuJJXCmJyxQIB1I+TOPQ571R2aXbxss2oeclqxRUjO6OYA9jgEZJIwfSop7xWuXDRoXjVJUaRdpVMcIwHcUOTNadNStYXUJNuqSSWzRQ3M4aEuH2oAeN2SMVXjuZjbsqTxtBEPlJjIDnoM+uR39arXDstil2xwpkCxqFD54zj8PSnzXME96I4pklQsu6aVCsaqPUDsKnmOrks7MVrqSW3BzjJAlkXOZCPartnfQw6qbhbRbldjRtFJKEIco2GUei9az5b95haBobXFvkouSAwweTj+tRP92IxIFZ5CrKH3bnHPOQCAaVxSXQu2+oXQTcqossURRSEyGUnqff3qnHPKWMrL5yKf73Qn3rQvY1tzwxMRRiQhwBkD5fpmqFvMqwRxyBCm4B8jsM4xRe6Oer7rsT/ALoKrRiTnp6q30qWGae1un3MzuCCxGCG9qqoIyJWyfmY+WF6ge9T2hzaOCOp+93rnqux1YXUYCxmEuAjM24rjOD2roPCVnJJctMeVX5mYDNYcEZaRQiksen1r1Lwzov2TTER12vKNzVzNpI5cwxLSdjOt4GeXzGyakvbHcQ2OK247ExvjbxmtKTTle34TtxSc0fO27nM21mgTG0VW/szztQjiC8M3pW0kLxysjDBFbnh3TlluVnk/h6UpSsgsdp4eSKy0uKEKMgDtUOtXCttB4HvTZbtIvlXsK57VZpriX7+AK4ZNJ7nRCN9x+o3jbDHHWv4e05Y4BNOik+9YlnGHnUN81dJPJ5FuqB+1XRjywcpCqS99QiR61fxrA0caADpwK5+zdpJTk1NeFpActWd5nkMGB5zWCk3udPLyrQ6KKM7fpS+SsgxxU+nN5tgHZecVnvcmO4Kj1pzp3V0KNR3sR3WmxTZG0CuX1rQHQlo8/hXolmnnQ7uCcVHcWhc4ZRisFzRZr7RG3c7LGJpiwAFeTfEnWlvrzyo/mAruPGd9JDo0hk+U7evvXnujaR/agMrsWY85r2eZnjRSMTT0kmkUbDXbaPZysiqFP41q+H/AAoitlhwK6iy0yKJtqKCaUlcHMxDp8q2xwMcVc8NacYA9xKPmPTNbV3GowpHFRXd3b2tryQDijlJ5mzP1ibLbQa5XxPqbR27xgjcRipdZ16GMPIzAkdK5K1lm17VECgmPIoWobHTeFbOSaOFCDz8zGvS9BtVhXfgDHHSsnw7paWVqhZcMRzW0blIItqmtNEZvU17WTc4ArSZtsJ9axNKn3HJqzdXigAbsVd9DK2pE7HzMseM1KZFaLAINYus3hhtyynOap6HqUlyG3ZwKXMXy6Gh1uwx7VmeNdQ8jTnYMBheKuXVzGhZicGvLvi14gFrZvGr8sMCkyorqchp9y+s+JB5mWRH9c17Vbj7Pp0cadNteT/CbRpZSb2QZLndzXrGQrCP0ApS8hrUt6LYqiPdSdecZqjruoKsfkRH5zWzcN5el/L6Vz+j6W95fm4mBYZ4zU2H5lTwl4aMd1LfOm6SQ5ya6tZB53lAcLxWskcNvbhF+XArOEO2bd2NVYi9zC8XRSNYuF4LYrmdPE1tKR1AFdl4udYrIucDA3GuX0CRb8NJjg1E1qax2Ot8M3Eawo3cnmtHxNfBbCRl4wvFc7YMsU6xdBmtnUYlnt9nqKpS0Ia1PC7y+1S71t2AbYrmqfjGe7+wbX4r1Wz8OQtcu3ljO6uR+KujNDbAQrlj6U4lXMD4cSjzF6V7PpL/AOijNeNfD2zMMi+acHPSvZ9LgMlqFQ8VozMW7UTOwUfw1i65an7EQBzXVxWnkoXb0rA1m7gY+Xx0NZNFxZyfh+aTz0hJIAY966qCCMW8krMNwNcppw8u6DD+8a3kjuZ7Z1h+bcahFtHU+HESWZQxDZAwKd8Sr62ht0tbhgsSrnbnqag8IwSaZG17fNhlX5QO1eR/FjxDcarr7qrMYw2xMetdEXZGDjzSJdGkudc8WrN8xihO2Mdgo6V7Nbx7LMDb2rifh9pX2PQY5pFDTuMlsc10l3fXIgEMKFeOTXJVd2d1PTQ4v4xi5XwvP9nTc5B4X0r5w1SzOoWCx/xj7wPrX15La2c2hyzXkyHKnOTmvmDxi9jZaxcPasoh3ngGijJwdrG84RnB3PPP+EbujcqCpGD1ruLKEQWccTMBtHNUbHWra7uRGrqGzin6nDdljHE21SOtdVSpKektDmoUYU05Q1OG8d3IutV2LyqccVd8AxyR3JOGC1oL4Z33G+aTOT1rbsbO202FljyX7k1vOrH2agjnp0Kjq88lYl1HZ9hmDfhmqvhGcLLsPFVb66a6Y28P/Aj61NpFq0NwuTgVzpJRO1vmkrHQa/ZNc2+Y8muHvYZrTJZSQK9Qga2NptkmUHFczrtpE7EpgiopT1sa1qN1dHANq8XmbGXBzWtaTecg2KPyrC1fTxHqy/LwTW1ZSpERGvX1rtqRjyqx51Kc1Jxkyw0cuelMCurhmHerL3WxdzlRUa3EU6nDAmubU7fc7m7aTgWw+lOsJjyprOsyQmD0qdZPLY9uKa2MpLU2BKMdaoPta7zxTDPmEtmqkUp84saqKZEmdJDdLA8ckjeWmQN3oK1Fuomhu7+zuUlg3BSQgL7sfyrl2YTW+0nOfWq9u8luZI7aUReZ1B6VUHY6cPW5JWezNdpLBbiC8tZbhSN2+LdxvJ75qfStVmsbFbPRPIu9QuInjeS4hANkGY5CerH17Zqobq1VLbzYlu2aJhJFG2MHPBqlIuD9rs4ZI0iKnLHkNjsaeqPbcFON0dx4Rla41y0i1y1t7q0FzbR/Zl3ZkCsowuOMjqc9a2fiCRrHj6Pw20kEYkfyrTVJgQISo3IgVCq5yAMnnGa5nwzqlxb6hPrJhuDYRqJJY1lEeXHIOQM4z6EVrT+K7fVPDNzp8Xh4291cKGWaR/MaS6zkOD/Co6++K1jLQ86tSaldI1byS01Txjp1rps8emWCEQXSi5ZY5mQEynYcgtx8p65I5q9rNnpWm6PeTtNFHZXQEdtDKTKJI2O0SqxHyurEE4zXFWuoaTqWswX1zp0TiYNBe/vjHH5hwrOgXGG54x3r0jxJGI9ATw7brZ6pb2UcZsQEYuwc5K7s8MNtbQkcdek4SQ3xqsegWlppdncGbVvLiijuJIzJFCsiYOB6EHOexB9ayrnw/pGjaLd2rmM6hatA9teQPuL7so5U9Oq9CKuN47vb7SdNtL3TVllkZ4JEiUJJbxR4wpOMtyM5PPWoJdJtPEui3VnPOmmW1pL9s+3W8Zx3O0HPzEnIIORkHirTucjhJbmuF+z3Vvpaak11qEAyTf8AMCLnP8CjD7SDu963rF9N003EGn28bxXEr+fNExkU/wAQJJPBJ44rzvQdQ1zWNG/4leptHdfdllESFSF4CyZH90A8+ta3hvxZJp7y2qw6FdabdXzTTtNP5ciF1AGQOFGfarTRjOm7mzp9xqX9mX8i29xcJfZEFrIcSxR56hs5ye1cDrepLP4XZ7qBZpLZ47SHNyyHy15kX6jHzZzxmtvxVcah4f1PU9T01YtXW5hAnV75i0YDAAxbCoUDqDjPHWvOPFevXEmjTW9v5LaaBE9/uiT7R5jyLv2ED7xGRn86pySLjFpG7oktna7NXgspdVieAoFnnIltUDKI44ht2kbjndjcAOtWNa8RSTeP7a1t4L+G3u4I7XVZdQgD3EpwxMcK8gDAHzYyeKwf+Eis9O1eC109b6/0jTII40t5Z/LYlmG75+uawNfn1my1xL24vJoJ2nYQhrrzpYUcHLb/APdOOmaTel0bU4KTOk1y8gvJbjTdL0h7ZbKKSN5J7llcRgqVYAEKAOeNp5zXP2UtpcTx6hqF5HOGlTbawQF2ukA+aQkn14564PFVrfVG1KOPw/dTWq7JSsl5grMyLyBvYkEnPcGoxHeadJ/obLOhZZjFEwdooQWyXIAAJ9BispM7aUVEXxM9pcSXCxhYI5Z43jTiT5HiUg7h3BJyMcdKju5pv7HGm2zwPbx3RZJhMwZyV5ZFGMADr7Vn2L2r3lvH9jt7OKcEllZjsTcSM85DH61WuWksrsQXwaVo4AyNGdpZDHgAAcY9TjOO9K5babOhgntF0yDT7fUFX+028uYBsCOMKcbsg/KGwcD0qexWTQYbqOWWIQyxm3kbyy4cOpXgEjDc8GueuLo3EO2PyljKsksWzBDs38PfOa0temkuJWh+x3C6oqjcstyWYDICoynjcM5pM1gm9C7ZzWsc013Ho81xbsf3d1cNv2ADAyODjI681JD5NlHHFJYafN5UBluZDK21t7HbkcHdyePZax3v7pIfIYzPG6r5a/MjLtznkHkfWiO8uLc3TbkZpBskdk8zzQxTAweARt4x71m2jsjFpMBI0dt9nZlRWlMjDy/lIH3PfI54+lQXLSSbZf3j7kJMhPDr7jr1zU0qR2V2EuLiRZGYl5OoVuDgj+9g/qKijPkyzSRO7AqWffH/AAd/bms2zrpNJD4lt/KU+czJChba6bVLAZwD6npUFzcIszFUHzsHCuOFB/hIFRtdRyFFErzL52VRwRGeP5064ks2dfMhltC/JIbcrEdOTzj6GmtgdTUnOo/aGlmuoly8gkRYowqKx/h9cY7VHZOklyVkYMVZuc47VAMNaiMeSSr75JVHTcMYx+NKj+b50126oIkOzCbWkbsCBTI9otyf7RIzkvk+2MirFz8zhtqoGAYBelQwSzx28yxxxgoFMr9SQewBqsk2FXLDrx64qbEN8zLQ4IwTmrsZVLbHd2qqzR7l8tScipnXe8UMXLdvauao+Z2NVV9jBs3/AAVaG/1cMqEpBhiT0JHavW4XjzGpHGMGuC8LNHpNiII8GRzlz710VtdmTBXNcVWTvseTV/eu7Z1SWyumTjIq3ZRiRQmOlcvBfTQnJY4rofDeowzSiMsN3pUxkmctSlKCuO1HSE80S46deKrwTLaEoD3rp9ceO20xpmxtArzOTUHuJWkU7Rk4pzeliKK6nSS3ytKOc/jU7eTgM2MmuRWaTz1YsSM0HWJJNUSBf9WpGfasI0nOVjplLljc7iygSNDcN+FQ3l20hPWqN3rkP2VIo1zgc02K5jmTk7SRXoVqceRRicFGUlNzkh4kLZqKxg+034VsbaiWQJI392ufuNdmttUEcHPPJry1BuR6t1y3PUZNttbCPjAHGK5q9cvMSPWq9prE11F+8yPSpyu5Nx61rcwS7m1oNy+za1bauHGDiuSsrwQMMnpW7YXkbjcxBoauDRxnxX12G4vV0+CTGSAwB6VoeDIDHaRkDjaK868mXWPFs0gO4GTivX9Jtls7REbH3Rj2rvseY3odBbzLDbfhzUmly+aWkPQdKyfMZsKOhp9/qEOnaeF3YPNO9iVEdq+obJmVSMiuB8Za8wJjEmPxqzqesxpC8rSfM3SvL9evptQ1DyYiSWOBUpObNLKCuXluLrWL8WtvufJ5I6V614B8OpYwrJLHzVb4V+D4bPTluZFBlYbixFd3OsNuAqcAVb00M73GXFyI4zg8DoKxhdSXN2EB4zkkU/WJSISVPFYUN+LZZGZsPjis2ylHQ7JNQW3jChsueMU55JXUPye9c74ZZtQuBNIflHTNdRdSxqnlx4z0q0yGtTB1i6bZtd8AVb0Lb9mMiH8qwvFNpczriHIPrU+iXUmn6U0c5+b1o1uV0OR+Ivi+bTdR8hW+ua8l8R69NruswW27cWYcD0rb8exX+t65NdRhmhU4Bx1qL4T+DrjVPFH2qeMlYm2jj0raEUlqZSk+h7X4Os107w9EWXadnWpLO9a41Ar2zxWnrMAsdKER4CrXLaPdr9t4IyKwlLU2gtDvXfzIkjPTFXrC3MQDKMCsnSd0zru5711kUa+UMDtWkdUZNmDqmoGO4WPOd1TK+Qqk8iqGpwK2pBm6DtQ03l5dm7ZzUX1GkYfxMutun/Zo/wDWScCua0u6Gl2qoxw2MD61Pf6lBqutyb5AUhOAM+lctq2pR3HiOOyiPyIwzz1qdWa2seg6IJbicSMflxkV00TNJKid8Vj+H440i64wnFTxahHHqSQlxuxTSsQ9S15wtJmZ8DmvPfFXiK3u9Ye1LA7O1dV4ku8Kz7uh4rwHxZqBtvE9xKrcOMg56VpCNyZaG5NrsVl4iWKPATIr27wLfC7tUYYwwr5I1C8km1NLhXY4xmvo74JXZn0pGYngY5rRrlJTuj0i+k3s0S9xXB63azLeo2W78V14lP8AaQXORis7WYjNdrhfXFYy12KgrGDY2O7buHNbkcYs7E7TtPXNVICYcHaeDVjzo7hGEjYTvmlHQtu6Na4eJfBs948mJNhwSa8DeUXGu2UJ+cGXJ9TXqvxO1D7P4MEFu4RSMYryj4W28ureL0UAOIOWzWl0KGm57zo4VbRMLtRAABUev3HlaXcSRYDAHB/CkuZ/JZ4RgbeOK8O+LvxA1e2ll0uyPlqcqWPeue3NJRR0wVk5M4nTfG3iPVNcvtAiuXKGVgTk8DNYvi+2bTmlgnk86THc85rnPCt9c2XiBpSxEkpJdvfNdbqotbiU3FxIHY9cmuycPZzVloThp+0ptN6nnlnFcRzedGrK2cj2rsfDuqXWoX0NhNwzHbkVPFDp8y7VKiqtrD/Z+vwXEWcBq0lJT0aMlRlS96LOv8b6TJ4d05brzN+MfrXner67dTHbEpUHvXrfjqVNT8LgNg8LzXkuqRxR3Eca9+Kiio9tRVpVLaPQbpF8trEZZmyxznNRS+JkWUsrmrF7pivAXHpXK3dns3YHfpXRThCZyzqVKasjrrHxDHcOFM7A/WtlNSRl2hg/415WVkhbdyvvV7S9Tntp1JfcpPIpzwqavEKWYSTtI7HWFWSdZQvNRhUxuHB9qctws9sJG54qKNlI4Nc92tDtbTfMQXcLTsN0m1PrVmzFtbpw2T71ma5uWDdGxzWfokks8xDscCteRuFzD2vJUtY7i1lBUEYxT5X4NZkUmyMKMipHm+TrWMYnTKRMZiIyM8UkUuec1VL4Qg85pgLAZB4rVRMJNs2YpcRk7qqxyu05Oe9Zz32xSmCTTYb8KeQalU2dUMPUkk0b0qMT50LbXX+6Oaat8weIuFkCNuKMeDj1rPXVF2BSxHtVtdWtVVdtrC2QVYkc896FF9UethJ1IPlktDoZb+Gxu1uLqK3EeoQgSJGAyxAnqBSut1a208el3kLzS8STxtt4zkfL69qnsLrRbjw1baPFCIdSgkEsN6ycc/eU/hVLXZptMvIo9PuJtRjkj3s5I2mTPAx0xTSsbyTd0N0jUrfS7S4uPsdrqjiAxxrcscQuJFYuyg8njivQPDHjS+iZ0jMOl3Ism+zzxuRE8/BztHGduR+NeZW+iy6jqN3HPewx3ixCeSMrhj/srjrVzw7FqUrw/ZsKlmsm9Zww3DGcn3rRM5alPmWp12h6xcapq+oXWpb4b2S23pGqhkXBwxjPUnuck9a6fSLywht5La8liS1a1W7s3hjIZmBZTuHrkHr615o+v3V/qtvfRizMdtE0SLGdoAyCx45J4xXSaBNNeK91cR3KWFuAqZiJiVGO4qzHqeenoRVJ2OOtSsjcvreCwaK+8lYLxgDfW0L4eSEqHDjPAPzelcH4h1C2k11dUSK0iZkCzjO6ORf+WZkXp0wMYrp/HOoaXLePeW9nHKxEcZV7UApsGN4yMFSAOfauEvZr6wtY9UieANJsaG2nkEokj7o3Xjv6iq5jHk0Jta1K4eNzdM9or2waeKICMMrHJ2MuOg5CnOMVD4Ie+1rxhY6bY/8AHnOVe6YtvAiT5jnPfArF8vUpoXiEMcyRsZP9bhYQR0weT/hXX/CGCc+IvFOvXsMESaRo0pVQm1d8g8tSPfLZrKrJxg2To2kc5ZLFqkviKURx3ENlqCyGJv44mYr06cNs/OqNulpcy3UsMIt5LUhWif5VKk4zxg5HanfCObd47u9P2iRdQs7mMhu5RfNH45QUvjKwmsdRgvoCY/Owx56sMcGkq3LUVN9UTS1pua6MylulilmM6i5AnDK7LkMACO/+eKsaXrk9rJJbk3uyTIaO3cKXHYE9ce1ZC3zXVzPDIELzMSWc42+wA4qtuCSqsY+cAhiD1OevHSuizKVdG6Uia3dppp4p/LZoFLZyQxJVu+cYxUjG1mV1t7mY7LcCGOYbndyvKZ7YrOt7eW6P+ikyXLMRHb4JJ98dTW81va+FLaebWmju9Rm4Sw3K4T0Zz/ez6VEpKOhpGp9ple1tlmmQ3RmhmkBaFXQhdxHGSegJ6HtT7NftG63Ec91dyZWZeGLAcs272IHPoTWr4s1XX7rw/Y2WsXE13I7+ewcAiKQnhcfQ4A9KxIZtQ+y3U0CSOske2Z0XaEBIzwOgOMVMW2tTupSTRetLy/02VwvksrI0TR8SbQVOSM5qC0vBHakpP9nikcCUIuGbH3SPzNVYWtI4UeRpI3jwBsAzKpznH51M0cflNHGJTKGHlk4+4fX3qXc76T0LBvXLBVJUzEqXkcc57kH+fWqwfNw9vHcbWJ2r82QxBIx+NSSsLewMIjXczjzDKobJH909QOefwqOCZHjVYCqSSh1mBCgAZJBX0qTSTsghkmaKNfncfO+zjbnvilgWP7IfMZmEYONuDz9DTgiC1jRAiygFw+7JH+yO2KffJJb30yecZgiqJHVcZz2oZceVBNMXvIrplWOTJfGzCqRyDjv+NVpLp5ZzNMA8jsWY+h9qjuZdspV/mjfuSeBUsTCO3YRqpX+It1P0o5rGduaXkRlmz8sjAvjcM1NGGcqrIoUHkjrSxyRrjI3VNbpJLIVjXaCeorOU3YTkol2xhWPnO5uwra0mx8tjKRl2Oee1R2Fu2xVblh3Irf061J+91FcknbU469b2nuosWqhR05Petiw3AcVTt7cKeatxTJD941ySbZEUW5mbyzubFc/quuS6PKl0khG08gHrVu/vQwwjda888Z3zyXC2qsST1q6NPmepniJ8sT03V/iEus6LFb2+d7DDdetQ6UXeNcnBx0rjPCVi2IyV4xXo2l2K5VsGlXahoiKMbrUspAv2cu3HFc7p7LHq0su4MhPFbPia6NnYlFYZIxXI2d5Csewn52NaYSOjmYYqW0Ds7WaFo26Zqa0YtICeAPSsPR45JJB1wa7CwsY1Tc/Fcteo3I66FKMYWZmavOLezeQHGBxXGaI7XWotK/I3Gtf4g3q28P2dGwXOAKy/D0bqE2rz1NbU1+7uRJ3nyna2SbWT0rcABj544rH03JC7utbR/wBUR7Vz9Qkc3qeoLDclMjipLLWQhGXOK5TxX58epEjOM1XjuJBGCzYroVF2uSqsXodD8NYzNdGYR5O7JNejP50sgXBABqL4eaDBZ6aZdoJ9a17ny434Heuhq55t7DYbdo081j0FcF4y1GSS5Kbtqqea9CvJxFp7ucBQK8Q8b6uj3kix4xk5OaLXdiouyuUNZ1J2XBk4GcCtz4YeEbnVb3+0LhGCAgrnvWT8P9Bn8QaiJpo2MCtwMda+jdFsbTSrGOGONUCrzgVr8Ohi5OTEUR6ZYrGOAFArkNe1qXz8R8itzVrr7VOYk6D0rnbu3hW6Zn5welZSLiQXepyCy3yDHy5Oa5vRbifWNUMYB8lDy3Y1patMNTu10uzXOfvEdq6ew0e30nTQqIFfbzjuaFoimXbZo9OgCLtDbeAKv6VmVC8nf3rlYPtE07GbIXPy10tpIkFr7046kSRJqTKiZ4xXJeLr+GGy2eYoYnGBVzXdQYQuVbkZ71wOiQXniHxN5M2428By3ufSqtcWyO48P+HYr3R0EkWN3JOK6fwh4bt9HLNCm3eevvW3otitraJH2CelX7VR5pPYU7ak8xwXxOu/JtRHu2knFcf4dgJuN5J5rrPipaLOUIbnNY+i25jijbHSs2tTaL907PTm+zxrnrgV0+mSmSEsemK4hLrfNHEOtdirC10lnPHyVUWZSRhX8m7UH24IB5rnvF1/9j0m4YPgqh5qyNQjW2u7tj0JxXl3jHXLjUNPuVjJ2HikaRRh+GLu6uLiYZYySOT1rp7bQUtbr7bISXJzzVL4W6aJrlSwzjFenanp8KooIFNsClpuoOls2Bg7a5iwk1O88Tm4w3lA4Fdrb2MRVYxj5hzXRaXotvbxLIsS4x1x3oRDdjzD4l38mm6WJtxGM5rwTWruS+uNzZLHvXuXx2jLWQRPXpXG+DfB4vbH7VNFz1GRWlJ2VxSV9DldC0OS8MMSx5Z2GfpX078MtBi0/Ro40wGwM15x4L0hY9fWJkG3txXt2kxraqkY4zTlLmYrcqM2/hNveM3XjrXMa3rcdtqsEOeT8uK7fxWixW7Sr129q8k1W3eXXobx8lUNZy0Y4ao78QRtp+cAOeTVS1t7fKiVgctyPWr1okk+nlgAAwGKjhsNtwu7kJySKNBnAfG28jhhW3jQgY+UVlfAe1hj1G9uFJEpQHFXfi5G2oTBIxynFVvhZvg1a4jQhQsI3H3ptrlLSO7tJHm1G53HcA3evGvjNovnXxuraMs27oBXruizq+qXJ3DBOetZ1paw32uzQzxrJGWJ5HSueMnF3Rutj5Qv7F0lMsassinkYxWRe3Gos21Gbn3r3T4veHrXT9aDWse0SH7o9a5vSfAeuagyT2tguCeCRXpQxCteSOWeHv8AC7HmmhQ6oLoGXeIxyc+lelaLo/2nT3vp+BGpYE+mK2j4C1a3voo9QRI1YYIArc8W6cul6G9nCMfuRkj3rKpWU5KxtTp+zg1c4K61MzaDJCD/ALv0rznXpJ0nhc5613L262tiY85OzvXO3FtHdbPNGCK1hJRZzVE5RsiaO5b7EvfK1g3alZdxHBPNbs3kIBEvYVn3dqzjcCDVUmkKsm0iJ7O3uLcFgBVJtFhDApJnnpWigdY/LIP5UyO1dG8xm49K1U2upi4J20JJD9l08rnnFZFlfsXwW71s3UaT2+0MAfrWK2myLKNo70o8tncqpzK1jXnCzWTA96oaTatDIxFXYoZPI2nNBIgXb1NRF6NItrVNlkSDGGPIpJZNoHvVaJ9zc0+boBQo2RTlcmZm8ncKdHL+6+brUJkCw81XaY44ppCT1CQ5mPpSdKdEpbJxStGa3Wx9HRptU0RGUA4qUSqB97iqtxC+4sAaplpWfZz1p2TMJ4qdJ2aOlttUumg+zrN+7zXSaNf75kgt7YPtib5ScBCR1FcRYxyIBwenpWxZXE9vMk8RCsuOvQ1nJJHqUL1oXa1NdYpNNu31C/SaRwNsbo2Cr9VJz2BGaiWW6Ba7bUJJ2fJljGQHz1B/OuglvLLxd5NuYBY6iCMbeVbtmtSw8Data6BLqc+qaXbETtDHaPLi6lzj5ggBOPeuWdRRIqJQ+PQ5u2uoYNHeER2yZ/eeWoxweCCe3arMWqQtoUNj9oun1G3uC2YrnNuYcDYm3ONwOck1Vu430i6l+0aezxBiJJHQ47VkXc8V1AJIIYYyJ2c+V0YdqunPmVzhrJG02oPdX0UN9JcQ2ihpJpCpIUk9OOSuc/jms7UJY1SBRO7QCMbpWjBJ5wQPeqd28zaZFMqpIZj5ZhjbJKZznH4mtHQNPXVYpLezuEtYrRJbplcbshSTt9jWiOWRR1uUWm+TTWuTcTBmlEkXCKTwcj2r034Wbrj4PfEW/kmM05e0gMjLzsHJH5gV5lrgdtYeOOaSOJyQQR1BH8q9N+EI2fBPxxGsnzz3kSmP1wD2rmxU/wB2yYQbkeQ/D2Z7P4oaVNEQG+1eWBng7wV/rXfeNLO3mgFvLC8Kq8ih5AfvZ6g15xpSeX4ws3UAtHfQ45x/y0Feo/EyYSWASUudlwy7cY2Agk/yrPENuVNozwiShUR5DNb/AGa+a3kDZjbtgkD1zV/wzoN7r2tjTtJi+0XUjfKr/KqL3ZieAB71BdFrvUBHHC7yHakSRjJc5+Ue+a9kltU+HHg9tLkES+IdQRZtVuQRuhRh8sA9wOT9a662I9nFd3sY0qPO/I5vVr3RPBekS2eixx3F7uP2jVZR+9lbGCsYP3VBz9a5f4e6NeeJfEbavdQs9paSBm5AzIT8oGevOCfasSZdR8VeIobOzjY+bIY4V7KAeWP06mvd7PTdM8O+Hl07TXkjhjjVEZh81xKeHkIHTvj2rnqT+rwu9ZyKpRWKq22hH8Tzj4hJ5mtRtM+IgGVgDzLJn0Fc9NdXCwxQMWSRVKtlsbkPRT61qeObsJqsMOVaaEvyezZ4zWLEA3zRt5/ygSb+ob2roop+zVz0E7zdizJPGlv5SyklXBCHlR7ZNTWV2YbWaM+UizjCyhTlfYDrVe7nWfKyOXOzJCnAMnQ/pUZkgkETNJI0mza7AfcI6VTOpNonbcrPibdnAfeCCOPShZI5iFaQRu5x8q9h0FTQR293A8txdbrljhhIpBIHQg9KqxRorsyzhJI24DLU2OjmbSLCRpLcou5YlACsOwINPXzV8w+dv3HBx3NCQhE86QM7shOMd6rCR9gXoBzx61m5GsmkhFik80l+T+lWBbksAGwD1FMhZlOTzVm2yziok5HM6qWxLb2qF62rGJUYKgyak02wjNu00zgMo4Q8H8qsxKy4Pl4PbisXM5qlVvRFy2t3dlOcc10lrGIUQgbj3rN0+A+Ush5zW1CHXG1SePSuWpK4QjYmaRSMKgzjmsvUSCvXBq5PKqKX6HvVMqJQHIOM1mnZ3KaurGNcu9vC7vxhT3rh7djqOrvNjOG4rq/Hl2tvY7BgFuOKy/B+n/Kkm0889K7ISShzHFUTlNRR3PhSyK26ZHNdlYpGqkE8gdKydGhVYl4wcVevStrZSXG7oK82fvyOtWijlvF99byXRg5OOtYtpGJHAji4PQ1FcA3M0s+75i3Ga2tDt33oCvp2r0pJUqSSPOp/vazZ1nhmzKRJ5i44roLxkt7Z2YjCKTVbSYZPs+7aRgdxXNfE/W10zQZDuxLINq815KTqTSPRk1FXOF8Qagda8SlU5jiYius8OJh1G3PFcF4OjbyTdTZLuc5NeleHHGAyoT+Fd9ZciSOWlLmbkdFbwsMMF471ejb5gDTrR1aDoAaeIyzr6Vyx1ZcnoYev6ZHcy5VQSa57xDo8kFmJI1OPYV2uq/upFq3Lbw3WmsGwcD0rujOyOOx0ljLFpOjhZGwcdKwLjUhcSK0ZwC2a5rxn4gm1DVV0yyY7VOXYVZ0pJCFLnAUVUnoYximXPiDq7WmhlY2wzCvG4bebVtTitVyzSOM/Su08dXyysI2YsFONo7mtH4b+GpkeO+mhO5zkZHQVUdrky7HpngPQbLR9MiG0KQoP41t3w8xWeM/KOayppGjtt7sFRB61RTxDAdOl+cBVB5zU8wlES1mh8+cseQa4vxjrUNvLIkcmXY7RisPWvGUcEs/kZYliMg1g+ErS+8UeIUmmVxbo27nvVJN6jb6HrfgDSo7bSxqFwMyyjcWbtW1azC/kZV5RazdSvorKxi0+FgXYYC1t6BZx2emiaQ4yuTmkwIpba383Z0NQ6oqww8MQAKrG/WfUCsfODVDXb4NIYmapuOxl3iyXUrRx/MuMmug+Gfh/7LNLcyJ80j7hWboSpPefLyvQ4r1HRbeKGwUrgHFaRVyZOxK7oiYFOsseWzZrKnmZbnDd6sxzFflHTFFyLHMeJ4ftl5tPK5psGnLHbdMYFa97bqswbbkk1otao+nthQDip3LTsjhNMlVtaVPQ12muTrHpGwt8zDAFcObeS11ff2Lda6Gdm1KeCH+FSM1MSpHJ+M5BpfhlwOrJg/WvK7q5j+xLBn5jjNenfHiLyNIhVGxhua8PiklurhFTJwatIfNY9s+E+nL5YkWu08RxrCV3MBkVzvwhTyrBFl4PXmsr4y+Ibi0voEs5ASv3hSsT1NmbU0t76NNw5AxXoWjH7Rp6sTkEZr5r0nXLjUdWiknfAyK+hfCV4jaamHBAWlHRhUjoecfF61RZAZfu55qvpV7bWnhRJotuVjNQ/HW/3QTKrfMFOK4jRL/f4NK78na3etYrQTOh+GviP+1fFYjCY+evcr+VbZoeeuK+W/gNdM3i8xhSxDDJAr3/AMZXc0Oo6YN2xDLhs+lOp8REdUdZqareWBHbbXD+I9NWOJWQcjBrtdP+az27gcA1zfiJ9wZR1ANRMqGhfspEj0WLjkrUkcqrCSvVhWJHeFoYIB94DOK6NbC4TTftTAKu3PNKN2ErI8j+KF1HZ20m0/v2auf+HNnqV0t3cwSFQVwSfWrfjy3jvNTnmOoKUzjZXYfDSzjs/DJ3JtDAtuPpUT0VjeK6lTwhpd/HPOsshdv4q3NBs1j1C4m3ZI7Va8PXdq8s8du4ZmB5qbR7Vre8uHm+6ec1CWg7ninxbv7i48VKhXCpIB9a9j+Gqxf2FaHyl3Fc14/8VMTeIRNFjaJOTXq/wll8/Rbc54C4rdL3URLcr/EmaOC+tSwUKc5xXG/EMRvpRm7NCMVrfHm4+zXWnjdgtJisjxzH/wAUvCO7ooqEtUNPQ8mmj8zU7SN/9W+Aa0vH/ha3sdMivLVtpwKtS6Y0usWqqvEa81a+KE7R6D5e/O1Bx+FdDbbREVZNs8plXeo7H1qC6L2tuZFfd9a3vD2kyarp3mAHocVlapp72zGGYEL71tHexlLWN0Y+n6vJNdrGyDBrYu1DxDbxWYbOG3k8xCKtWsxkyO1XJJu8SKbaVpEV0jJt2nuM1LNvCqwFWb2EeQrL1oCN5a7qGwjG3UrK82MY61E0LM+Wq7t+Y0xvvd6Sdi3Ei8pVxTZCu7FW1BYBdpP4UxraTePl70XZSpSa0RUuFJUYqBAdwHvWtJauxAxt96iaxdZAc5qkzalgq9SS5YsSKPatO2VaSNtvIpDF6Gq5j7enhOWC0KpTOQRUX2WNX3baumMr944pCmehzT5iZ4ZS3REBhRjipl+7QsbfhXZfCvwjN4q8RxR+WxsoGDzPjgnsPzrKtUUI3Zql7KPMzt/gz4IWCw/4SHUoiZW5gQ+nrUnxKgjnlS+kiEN1bHMEynDqf5EV6pPCtuqWMKBbeEbR2ryH4q36M0kMeSRXz6qSqVb3PGq1PaXk1odX4W1Jb7R459Ss7e+SVQn2mJAQx7iVOv4ioNa+HfgnV5FutPtHtZgCCltMFTPcgHn9K8i8C+N38K60I71Gl0yQgPg8xnPWvZdbC3n2G/tfkFwNyzwHggjOMfTFaV/aUnrp5nLTlCfwv5HLf8K58MabBJdxtqs7RIfKeScKvvj5eec1xOs6dbWNtdf2bPJblF8yfzXULKD/AAbga9HtPHlxbRf2X4msXijDE29wqg/JuICkdPf8axPiNotvc241XRY4ZoJU2FE+ZXOMHjsRRQr1YztUd0+ppOMbOy1PIb+WST5XaN5Y1+8hzt49fpXoXwImF5Lr/hq4maNdQtkmjPpIrr/PJrzLVIZrS9MZhSJQMEAn5hW18OtVbSvGOnagvELymFyT90N8vP5169enz0WkcFKsudJ7mRcIbPxtDG/G28jH5Sjmux+LV4IWuoQx4nXp645/Q1i/Ey0MPj22uIMBbu4SRTnjJYZ/kKofFaeQ6tJEzNvVgGBPU4FKnH2ips5qk3S9qjpf2ftMtZtZ1Hxhq3zWGgL5sCN/y2uDxGv4YzWF8TfEk+ta5c/aJS8srmS6cH+I9h9OldVqFxD4P+Duj6bFIgu9SBvbgdwSSAD+AH51gfCXQbe9uJ/FOvRSSaZZyZSM/wDLzN1VT/sjqahSjKpKvL4Y6IiSnGlGjH4pas7X4XaJa+HdAOqagYl1e+UOsbjm0tRyMDu7859sVHq2sxXWoxbWSKCO4DBFOcexNUfEesRi/k1S6uFlmAPyRHAYHsM+nT8K4y0uLu+kmlhRjGWJfHU5/wAKcKHtpupI15/YxVOJm+I7lbvX7+6ByskzFT+NUoieu4j6V01rpdpNdIWsZBhhg7+D9fajxRZ6VZ/8ecqPJIPmRQflrvSsrG1OWupkQ27sIiwKpIepqS3jlj3JDJv3EqQADketRwXW22eJmdQOmRnFS+TcERfZsNx95euPeocWd8akSO5Ea7PJjkCovznP8WTzThDcNErSf6st97cCc0kAbzim3zQD8yg9a0LvbDbHchhDY2pUu6VilNN7lW8utwVF3HZgA+tK8bxxBmC7W5HNME9vEwcjJI/i6UseoR+eBHGs7A9O1S1psYVcXFbsltkeRgFFdVo+nR2qi7mXeoHI9KyNIsbi4uFmkQjuFWt+/vFMP2G1Gd3Dt6VyVJNuyMlUbVyrEzXeoPcKSsZPA9K6e1tVCktyMd6xNMtVhwC2Pat+zuuibd2K5qr6I0ow6s0dPQMiouACa1PmjGAR6VQtiHcNt2+mK0BHtAZ24rlb1Okja0WUFW64qneiO2hKg81o3TbE3RnPFcv4nvfstnLcyMAccU4JylYUpKMW2cT4muP7R11LZfmVDmuu0CKOOKNFOCccVx/hi3ae6+2Sj5nNeh6XAgfzCgAHSumu1FcpxUU2+Y6XT49qjrjHWsrx9qE2n6ZHEIn2SHkgVpyM0mnSLE20lCF9jTPh5qdv4gsJ9B1ryzcwMVQsB8w+tYUYXfM+hdeenKcNEnnOiqu3IBzXb+F7X96jFc7cCoNa8JyaVdLcW4aWHPTutdL4ZhUKMrtJFVi6qlZRMsJDkTbNpmWOzPGOK+ffi3q51DxHFpkbbo4zmva/Ft8tnYuVPOyvm6Rje+Jri4kOfmqsFTu3N9CcXLRRXU7HSo8WkaJ3Ar0DwwCkSrXKaFbr5QbtxXa6Ig3oKzrybNYKyOlsU3oRikv7uOzwJDgirNqvlj61xvj+6KzbUYis6KvIipsW9T1qCc/frQsNZtxb7S3avKbiaZQW3mqT69PbqVLGvTVG5wupY9P8N6W22XULkfM/8Rqa7vjAkmDgdj611GoWqWunR2oBBC5asfTdC/tC9Waf5LWE7if71Yt6jWiKnhDwjJrN8uoXy7YkO4A9K9W0m1tWtzHCoVEGM4rFs9VtJG/s7T9vAAO2t5o/smkPGnDOOtVfQzOJ8RT3NzNLY2PPO3cOcVheJdKey8PsqyFWx82K9A0fSY7OF5m+aSQ5yetVNbsYroLDIuQx5FT5lJo8i8JeDW1mYtJGwizyfWvQTb6b4ctvJtUUS4wMVvyXFjoNkLeLaj4rg7SSbX/FIC5aJG5xV3bF5mnomky3mprq185C5yin0ro9W1COS2+y2757Ve1W0jjsvLjITC4HtXGXjGzG7cN2e9PbQS3uaOjwx2XmzS8se5rk9XvWm1OU5woPBrU1jWre10wB2/eHvXGrex3NwFSUfOwzzUqLLueleA7UhTIwznkGu90m4eaX7OMkCuT8LPFb6YoZuSuAa7nwrbrHbtO3OehNXEyk0Z2v/uryGNfvmrMKHbg9axpbs33jgwIwKxJznsas3Opxxa6tjvG8gYApMSWhZvkPmD1FWLSVjbsp6UuogLFvPcdawbbUP9ZDu78GnazB6oqeJU8pWnC8DnNQ+HdQXckhOPTNS+IruN9MNsvzSNxWJbWUsdtEsZI28tmpa10LWxS+NVvc6rpqCBs454rzjwh4Vunuo3eMkbua9U1MmS1dZOdgq74MtomsFuCAMGld3sU0rXLOnWQ0jThI42bV4ryDxfcT6le3V0yM0aZ2mvXPFt+l1CLRX4PXHasS50uxPhuXbGCWB7d6adhHiyyfZLFbpDtKivVPhV4qmvY2tWJwq5B96898faZJaaQnlwsFc44FdJ8GtPntLGa+mjYIeBmh2auPXYqfGm6llvJUQHbtP51xOhyvD4afzCehrtviRq2n3MMyjb53TiuB1C4EPh1tvA2mtqe1jOpZO56J+y3p8Mss2puuS0pAYjtXsHjdVumhwuVjYEnFecfs2eXD4QhZMbmJP416V4m8z/hH53X/AFu3IxRU3YodC9pEsiaaXGduODWXcxtNMzK2dwOaf4RuJp/DCxXHEpBqHSZUXVZLdmzjg5rN6lD9B0eW41pXbJjUdPxrrfGszR6BJBGSAqEACrWgtbwROygZ6k+1cZ4z15ZtOvI4pAG5H61o7RiZazkeEavHIdfWEqTubc3PXmvWL28WHw2scEZjPkgAYrxrXbi+i8QRzZHHIJ6EZr2XSr+11rwmrbRvWP5vasKi2OuDuc78P5Lr+1nRSQAcYr0vWnEGjSyY2sFY5rgvhspl1W9kwAFkOMfWum8aX+PD90i8uEI/OoXYprU8S8b3OLOS4b5m3ZB969L+CU0//CORPg4PSvIPEXmz2kUUnG5gK95+F9r9j8MWw2/wZ/StVpAip8R578ebqS58QaPbtkAzCtzxdo95daJaJbW7uAFJwK5v4qyT33xB0qBYh5aSBicc9a+mdG0+2Xw/ayNGrHYM5HtTjG6REpqD1Pm/TdIuEnmmmtZEKjjIriviFDJNp027GSwUZ64r621Gwtbktut0UH0WuB8V/C/StcUhWMLZ3fLjrS1UivaKUTxHwlpK2WgR7FOSDXG/EyLyrRpBHgheD719BTeAdR0q2WG3cTxr61418bdNvba3SJ7SUbmALBeMVrTk+cmdlT0PNbWz87SVmkY79tWtO0uYWpkRTk9vWug0bTUEcEcv3MDtW5f2UEduUh4GK2dR30PYyjInj483NY4+3sZpYxvKoB2NPksmAw0oI/2RWv8AZ5OiRO3+6pNXbPw7r98QLXSrh/fZgVEp23Z9RHhjA0F+9nc5uKyj/iyfrTzaRr0xj2HNehaZ8LPGF5jfax2ynu9dRpXwKv7hf9O1Up6iIY/nWUq3Zg45Lhlsn+J4usODnnH4UrRx8k4z9a+jNP8Agn4ftUUXEkk7d2ZqvXfw68E6dbmSS1h+UclzWbruxEc8y+mv3cPwPmIxq3P9aXb7DH0r1rxleeBbGF7azsopJDxlB0rzGcRyXDmBdkZPGe1EJymetgMZRxb5YRsyg68Vl3c5t5PvZFb8sBqnJp0MjZdc10058nxF47BVqi/daM5+81HcvHBq7pkitAGc+/1qXUtCSZcxHaewFWrCxS1tlSQbmHp1NbSrQ5TxMPgcdHEt1du/QveHtIu9d1aDTbCPfLO2OP4R6mvrHwX4ZsPBvhiOwt9v2hlDTORyW71yPwC8BnRdMXxBfx7b26GUU/wr1Fdv4rmKwON3zjpmvIxNbn06Hn5jinVn7OL0W5zXifWPskLycNIQdleDeK9S1Ca/meaA7SeoFen+IjJNcKF3NgcY6V534oYxpJJcuMA9O5rnwySkck1aB5vrB83edu3Jwfeu++Fvi9brw8vhe8uXt7yyk8zT7hW5ZeT5bA8cHJz15rz7VnGd4YBWOcVjL9obUoY7PcLkv+729QfWvaVJVoOMjxKlV0qnMj2q51G21TTbmzvbqP8AtC0JljaQnbPnqox7g1S0DxG3h9pRExaFk2PZSruRi3JZT1B5q4/w48Qaj4cjlstUtra98lfPtpYwFc46hjyCa861yfxJoV80OqWckYTCZHKkAdiOtcFLD0p3hCSfkd9WtOmuacX6na6zpmk+JLBLixVo2Vd6IWG5B3I9fXnNeey2N9psxZkkcM+VQJksR0cVY07Wrf7UJo5PIuB0kRtpX2+ldFHrtveSSLcXRtrpQAsyOUDZ6g7cDB71204zpe70OecqVdKSdmM8ZT3Os6JoupXFq0UkUwXdsCkruUdq57xRFJq/jhLVSZGnuIkbPXnA/kK7i/aKXwv9luAW8mNGjm84EffBb9BxWbY6PJFqt54hhKTSxER2qk8eY6nLfRV5+pp0aijHta4q+GlN2Wt7X+RW8df8VV40ns4ZBDpemIkUs3RUVAFI+pIwPxq9qviSwsdJht4LeS2htgEjtwwK4HIJ45Jzk59fSsXU7h9P09dOhbyraSUs8r4P2ibuze3p2/GqWk+F/EHiBy1rZyPahsySuQsKt3JbvQqUHFcz91fiZSqShJ8qvN/h5GNqF9Nql2biRW2s5YBWx+QxxW74dk1i8Kw2Fi8kYO3KpgAe/rW8mm+B/DETtqWqC/1AYxbwjMee/I5qSb4mmOBbbR9BsLVVJCs2QSPwNae3k/4cdCI01Td6ktSwPBPiBo4J75kgti3ygtt49TirS+BYLjbC2p26Tj/VNG4IPsc1ys3iXxFqfEmoTBM/LHEMge3NZWqNeJGXku5QO6seaztWe8ivbQjqonZX3w6vhut7XWLPJXLo+PmP1zXP33hPxJpEXnraySRMMGW3YMPxFcY+o3YfalxLIOgyxJrofDyeLbxlWyuLiKMfNvaVlRR784roUasVdyRnHGxk7KLIBql5BF9m27SG5VowGz/OqWoX9w2ZZZCX6Y9Pauv1zVrWHw/Ppd3NDq2oTsC85t0XyCP7jgbifqce1eeXspnn2rnGcY9T61rD3+hniMTOKsmKJbm9m27mIrs9A0+K2SPKjc3XjmqvhXTFgAadSzt29K7nTdOTz1kaP92oyzelc+JrL4UVg6En789y2nkWWnmaU7fl4Qd6z9KttzgrwrHOKiuC2o3uBIfJRsKB3rZsbCRXjUE5HpXnt8qPUiueXkXI7MBgzIenBrQstNDEOAT7VZhgl8tePYZrRs98YClcDPWuOUztirDLWxIYAITjt6VNNH5mAW5HarxmWFVZujcZrLvUmj3SI2eefpUK7GRTy7YyozXnfxIuHmu7fS42J3nLYrur+4SO2aQsSAOa86sg+seIJ708qjbUrqoKz5jlxLvaPc6Dwxp0aQIRkkVra211Z22+EFV71oeH7VflHRa1PEFis+lOAvOKx9ped2HLaNkcxp/iANpMysyq4B5zzXKaFryxax5kMpS5V8qw7881laxL9lvZbYbgM9c1mPCwQTRjbMrbgVr1KVOEY+p5lSrOUvQ+sNKvl1jRIb7g70AdfemxwiLLAAEdK8/+BfiSPULSXTJyUlXlQa9FvY5NmVOSD8wHavOrQUZWZ10ptq55/wCPbwtbTkttCqeK8X0OPzr2ST+83WvoPxd4cbVtMltolWOZ1+Vj0rxuTw1qvhu/W21CHnP3l6V0YdqMGrmVa8ppnaaJHGsK7jxiuv0eHcytEeK4WweVl2ICTnsK7DRJJ441ba4PpiuWsrs64J8p1se8Rne3auC8XnzLptxyQeK66C5klBXac1gat4b1S8uGliVSpHFOhHUwquyOMMPmIa53WrI8sFrqZopLG8e0uMeYOoFU9Tg8xCAK9CLaZxSV0fQN7ZyX15FbqvMpwT6Csj4sX8Xh/S7fTLVgsrrggdce9d1pAginnvGHyRKdpPrXg/i+8uvE3jiSMksN5VB6LmsrEqR13whtJiZL2UE5JxmvRr2VpEUMOPSqfhnSF0nR4IVHzFR+Nak6LJIkagbu4p20Jb1GGMrZmYnAUVy95eeV5t1K2ETJGa3tdufuWMbdSM4rzv4qatHbWq6fCwVjw2KmSLgcvqWs3OoahIzSM29tqLnpXpnw/wBHTT9NF1Ig81+pxXl3w40ubWNeV2BMUZ5OK9tvCY44raHOO/FUlYUndkOtQtdQsUbYe1crFos95IWunBjU1100Y+yZY7ccZz1rA8R6hHpug3Dxv82DzQ3YIq5wPjqHTzKLPzADzzmuPt9Fki1KFoJtybh3rO1i4mv7p5JJWDFuDmtPwlBefbUXzGkGe5qlewnue2aFb40lC2chetdb4Pv92kzGWQALnaKwtHgf+wymcOyYBPrVWyhk8P6XFZ31wWe6l2gnsT2pPRitcfpkz2Ml/rBjZ5Gc7fpWbpS3mpeJTq8gKrgfL6V3UEdqLM26qpVQWY4rm9Dm3anMm0LGXIXFRYpM2fGeqR2uio4zu6YrkdCaa6dv9thil8dXk95qMWmQx52sCfpWjo8PkXsKjAAXmm9xrREBaNdUa3PzOq5OauaXDLNcN5hAjzz9Kxre4jbxdqrsw/dIAB+daHha+a8Em1sgORQtwexseINGt00x5UGSw7Vj6My6ZpAFxlVZuPau3IW4shE68Yrn9d0+J7XyH6AZWqluQmYl/Z2gt5LrzA/BIIq9ounxy6FluQQTXLeJ71dO8NXBkBXaMCut8AXH23whDKvTy+aUdRt2OO8YQwTWTKYQyRsOMVNc3Ig8Fumjw75mjxtHY1rvaq9rOkig72PWsTQJ4tOvXs5WXBPyg1K3LaPDfEOl67HH599bsrsxYisnWrp10PypFKkDHNe1/Fa6hSa2wFYOcHA4FeReNY4ZLcbABk1005XZhUjZHc/stTancQSxsG+zoxCCvd57ZxaSCd9249K83/Z1hi0/TEjjUEuuSQK7zxFezfaBDH2I3Cs6jvJlQi7JGrplmIsfMAoXisGBRb61cysQSW4rZ02Saa/SHPAXJFUY7dbjVbg7gBGSCPWoZSujU07VP9AmbnoRXmWpPLLaakuSxyTx9au+ONSutJsGmtpNqqTketc74MvpfEiXKJlJHGN1TJtmkInI+IZJJrKHfgSLnn1rs/h1LdHwzdGRWRdpwcVeX4arFcRS3l0ZO5Wul1y1h0nwfOkKqnykcClOaasaQVih8HoXe3vLg/xO2PzrM8XapIkt5bnIAOBnvXR/BRdvh9pJMZbJNYHxSijhmjlSP5Xk+YioXcrqeTeK7xlnslxgmQfzr6M+H0ufDcI43eXXzv42t431/T4YznLA4/GvojwHAsWiRh+MKO/tWy+FGM37x594pVm8fwNOF+U5Fe+eE9RiuNHVc52gAD8K+eNbmGofE+VMnyoI8nsK9j+H1wkmmvHCSMHqRThKzJqx5kdNey/MRjHtVGSV1PFSXPyfKW3N61AUkkIFQ5CjEDKyj5lGD3qnqOnaLqMRS/topgedrKDmrF02yPy1+ZuwqulvIqhiuWPqelLnaNFBdTi9a+FvhvVpjLAGsz6R8VNoPwr8L2I/0jzLo/7bEiu4MO2PJODiool8vLMcis/ayOyliatKHLTk0jMtPCmhWa/6NpsOB0JUGtHykjjCpbRr9FAq3FNuT0GaldN3zDpS5XLUyniKkvidzPQFkyW24qaNxHEWZ92BzzVHWpvstq80kZaNBnivD/HXxUurhm0/RkMCqdrFuGP4Hmmm9gjTdQ7/AMYfEXR9HEkeQ04zhFbrXiPi3xlqGsTu7XDw25OQuTXLeINYVGNxcMZJ27Hkn8K5G71K9vJSJHKJn7tdFLDOerO6nGEHbc3pryNpj84PPLVbh1WBbZoditnoT1FcpFuPAzV20hdiCc4rrdBQV7n1GW4uVJclOO50MUsbgUrbexqrZxNuAANXPL2nBXmsNZI+upSlOPvIiMe4cZzXf/A/wWfEvikXd5FnT7I7pCRwz9cVx1haXV9fQafZxGSe5cIiqPXvX1f4K8PxeE/C1vpFqFMoUNcy4+8x61hWso2R4ef46OFpezi/eZrNEkblUcJDGOB2ArjvEF150wcZMWSuMZrd1vUIlg2ySgKeDgEZrjPEOpQxwskUnlxKCBjkk157i2fBwet2c1rV7FaW3zKdxJO7OOPSvKfFd9HPI0m0szHbGh6k+w713OrQ3msXDJZMNsQ3TSyHbHAvdmPt1x1NcZP4h/sNp10K4RZDxJqIXMz/AO4x5UVvSgomkprl3LOgfBvxRrVkuqazdaf4U0yQjZdaq4R3H+zHwfxNdp4U8CfBLwzcreat4xTXNShOFZrpfJBHdVXnH1rwvXPEImna4vpri9n7NNK0hz+NZLXV9fbSMoh5AjQDH416Hs6s478qPJlOip3vdn1Lf+OvhrHEyLq8jRs5BREJH4Z7Vx+s6t8KL5xJ/aYSUOSd7yopGPQHBrwp7bndIzDHZpMmqs7WUW4ckkc47/nXPTyyKfuydzolmUlG0lp5nqGreGfhxqAkntfEGmrK+TnzmBz7AnH51zVv4V02OZfJ1sTQ8llBBPFc9o3hbXtcTztP0aRLXvdTKI4V9y7fL+tXbzRdD8PuFvr2LVbgEf6kkRK3p/tfhxXdCm4Lk9q2+2jON1ozfP7FJd7tHbnRoJra6iS/hvIDt8sxrwCOvPQ/SqXhZo1Fxpsdw8bS7gOedqj+Enpyab4L1Ca9t7m4SaHTdPs1BkWGEL5pPQZxgD171I9m1vronvIpoLTBnlLwsQVbgDIHGawcXZxbPRTV41IIjun02yuFEdjaapPwVfUr9Qgb1Kggfh0qprFj8QfEFusTX2ntZNytrZ3saQjtjYpAzUXiDT9KMq+VO2nJKxKbstC3oVfoKqL4G8Q3A8/TfK1RFX78MiyHPXGBzW1NpRUm181/wTnxSlOTVnbya/yIIvhz4zLhY9GMjNwCJgau2vw/8XqTGbXT4pFOGEl5GGH51jT22v6ad09j5bLzJuTZtOfWpBqsEDI0mnoHfLZkjWQMfrWrdWezT/r1OFRowevMvX/hjpIvBniKDct14g0LTwoy3+mISPwBqw/gXTVlUah4n+3Oy7j5CMV/OuYsPEmtSSPHaxW0MbZyY4AOPyrdsptTmBeS4mBxywJwfaueSqw+KR0w9jP4Yt+pq2en+FNDDvHZJdTL93zcE5qnrOp318m2Ty7a2UYSGIbRj3x1pkensqmQ/UknNUtWuUggO75vl6miL5mXNKEdrHJeIL6RnNucDB429hT/AArprXFwJ3jZlBwvHU1X0yzn1jVMKjFN3zN6CvUtC0s2MCAbVHYHvXTXrKlHlW5xYag60+Z7Een2KQxgyLyPvED1qa9vCD9hspNyn/WHHbvWqsO/zn89YUx99umfSqmlaeY3LYMsjn7wHGK8xTT95nsODXuok0qxWJUyoL5yvFdPZWUqDz2iIAGcmq2nwvDMrMu4e46VtsFERjeZmJHHNc858xvCPKQBWnKxI/I6ADpV2IMhCMpPvTLNTDcecvK7cZ96uvGzsjbxtIyx9DXO7HRcgkPmApIh2r0Oazp3k3fZ1Od3Ofar94I442LE4PQ1l30xiiMnH3cKKFqO5y/jm8aw0uSGNgXl+VRmoPB+mslrDwAW5b3NYGrXD6v4nWHlo7fBbn+KvRdAtVSGM7SDgCuyp7lNROGMvaVHI2tNEFtGqysiux4Brans5Lm3byWjaN0+Ug8VDb2lrIiCWON2HIYjpTp/Edp4dnMt1p9mtqT87hxkD6VzUo05PV6jqTklocHN8Mb29v5LiXVrRY2O4Rrya1x8MrTyQk1y5GMfJwa60+J9But1zpbW0suAQoxnFakd/Z3gMkU+yQgHbINnbtmu2fOlocsbHC+HPh3p+hagNQsr69WdT0Y8Y716Fb3DYG8FmxySOtQZuj94n2HY1IJ+25eBhuOlc05uW5rGCWxYOx1+YfN71Wu7DT72LZdW6y46FuTUgdSfvAn0Bp7KWyyg5FZxutQMtNKtLNw0dtFsHQAc1oQPYMNuwK3YEUnn7QVZRn1AqCCEXMxk3EMvQkYzTvqNoveRGM7AufpT0uYraCR522qozn0qu7SqFXk88kVzXxH1BrHRFtkP7ycnPritI3ckZvRNnmHijVDJ4kmuQxMbudvuKv27+YnJ6jIrmvECsyRuo+6MYrZ0e4WayiccsBg16Djpc4VLU+lvE11Hpnh6G3Zgss2WOTg4rzj4Q6emr+LrvUHAMUchC5+tdJ8abloXnmH+rtocD6ml+B2lNp/hMXkv+tmG8/jWaRF9DuUldtTkH/LKMcelFtH/AKQ9y2fm6CkgGEP96Q1Mx8uNi38KmhgYAh8y8muJGOEJNeWeINF1DxT4lkFqG8nftLY6V6feSNBoVxd9N7HFangrSbez0pblk+eRd+frStdlc1kZfhbRdM8K6SsHmRiZ1+ZmIHNVNU8Tafp7NPJMjjoMMK3fEGkWGqxiO7VzzxsODXD6p8OfD81y+5rkBRuC+ZkVTsSmaLa0uoWJnDbY/vLz2rzPxt4ga7je3WQBFPPNburmPTdPkjhmCQKNiBjXmupRmRJOeH71FlJm3wogg2zTCReVzXf+D7FTMkyjp1NebaXDPDOsKtuUn8q9c8FKywJHt5PX6Vo1oZJ6noOlEXqxWqyGNl/Oqfi+xvtU8Y6XZRAtBa/PIe2fep9Fikt7tr4fwjAFbfhu7W4urrUJADIW24qXqGzEtkaKG6RiQqgjJ71ieH03amDkbN2fwrS8ZXDqqJGdnzZfHes7w0ybZLllO09PpUtjWxmagynxjcTMwEKAYJ6ZrUs7m3a7Lplgq54rJ1uzF1frHErLvIJIrZ0PSvssTcEljgE0XG1ocJDY6pJq2r37RuqTvhMKenNdP8LNDu4Vd5WJUsSc12zW1rZ6c6zBAwQtzUvhJom0tplUAc9KdtROWhZeaNQIVHIqjqkSSIjehwafZXEVwJXHVWIrEv7yebWIbFcqN3NNslI5L4yWcf8Awj8rLhVA5FdB8JmjHghduMCPvXN/H5Z7Wy2qcx+Xz9a1vhFL/wAUQu8YzGKIjl0L88TRxxSSfxOcCvK/iLDfWuvR3sO7ySccdAa9j11NsFqAOoJFcZqkEd/bMswGBnGfWo2ZpF3R5p47mafQoJvMzMOgzXP/ANhtr2mLbxvsl9q2fEyQSF4ecxtgelafgqKNLmOtYSsiJx1O1+Emj3Hh7TU86bewTpnmum1aeOPRrjVJl2sZBya56OG+1DX7dYJ/It0OGA711/xIsYbbwH5SctvU59eamWruOLtoTeG3H2xJufmjzz9KoWkmNTvX3fxVc0maNbm2Vevkj+Vcrc6stvqs8C9XkpNhbU5H4+alJBbw2UWF8xSxql8A3kRCX9etdbbaPa+LPG8UOpQ+bDFEfl98irdrZ6Ho3jpNL08LEoblKhy0saRRs+K9aTT7yNZDjK5ANc94t1tLvwdPIvIwelXfilGlx4jtLeHB/d81UvNDjXwDfZBysZIrO+polaJl/DDxHFD4eKb9p9M1j/EHxCJbEhSWw2Qazvhh4S1/WInFjZTeUeBI6kL9c16hpnwJW9WOTxLqRKg5MEHb8a3UF0Ic1Fanivh1rfVvEFsW3zTAggKMmvpLw3pd/Lp3lLCY1YYywxiuk8M+DPD/AIehWLStLgjKj/WMoLGtzJX5V+bnn0FUo3OeVTseb6J8LbCy1m51i/upLy6nG0rjCqK7G1023sbfybWERr6itd4Xxw2aryqywkt2ocUhKo2Zslvtbc2TRburudinb3NK8N3fEJECLb+NzwT7CrqokMYjji2gcVly2ZpzFMpCpOFBJ70GKPja3TrVw28ezdg5qmYd0mASB3NJ3HGzKl05Zgka7uaV41EfLYb0q49rGAWjcfX3qJgI1/egNnpWckzWLQW8MH2bMnH1pSiDB3HB6URxxSxCMsdxPSnTQhsLG33OKpOyJauyOSFGVt4UpjowzXJ+LPhp4Z8RWpDWaRzEf62IbWBrqWhmJZd4wKmtAzNtaQBT6VN3cu9loz5S8d/s8+KLOV7zRryLVohkiJ22uo9Oa8n1XQdY0W4MGq6ZdWbKcEyxkL+B6V+h8KRqWUBj75rM1/QNN12zktNWsoLmFxyHUBh7j3rrhiJxNqGMVN+8j8/oIladELBQ3QnitiGJYty7wQOhFey/Ez9neb7S+oeDLsMuCfskzYOfY14hrmi+IvD05tdc065s5EyMsvyn6GuhzjVVk9T6TLc1hCo9DVglWNhhwT6Zq1IzSfOeAKraHp1vJDC3mmeeTnav8I967r4eeB5vFXjBNMZ2WygAmvJAOAv936ms5e6tWfbU8dCGHdeporXO9/Zx8JtDDN4uvocO4MdjvH8PduffNerXNxuXi5Kl88Bf1qcfZbO0htLW32QW6COGMcZUcVzeu6okI8qJkiZ8njnaK82dS7PzXGYueOxEqsupmeI9xge3dxIwO5QOpryzxRfqkZgWRTcyS7WBPAWtrXvEci3scCStIGBR2UfeHpXOav5Elq8YUDbkhj1J9zUwvfVGT0IbhbLW/BkHhtvEtno2pLeST3Au42ENySMp84GBjHfAzXJXnwh8dXSLPZtbaqHQlXsbhZV2564Ums/VLi3VCjMWfOGZuRXrv7NngG5uTP4t1S5ure1khMNpHDOVBXPJ9K7IuVNPlf4HLVhGT948Qu/hF8QTKUj8P38zdiikitPTPgv8U/I8yfSf7Pgx/rb2ZYlA/wCBEV9J+K/DW5itr448W29uBxbx3CuM/XivL/Fng+1aFpr3xfrk07dVvn3D24U+mKn6/Ua5W19xmsBC943+84dPhbptm4bxV4905ARnyNJjN5Kf++AVH4kU19S8C+Fp0/sHQA0isA2oawwmk+qRLlVP41l69pstpbsqa6ojRtqqkJUsfrTvAXhS41rVFg0O0kvJ1z5tzMuYY/Umt03KP7yTa7LQXs1CfuRV+71HeLfEuseJpFsNJ+3zJkeW0gKtJ/uxjoKrv4Ks/DcSan42vPKZxlbKNt00ntj+H8a7zXNW8PfD2xFjovl6lr0nM14OVX1CV4r4hvb7VNRa61GaS4upmJAJzjPpVYe8/dguWP4szxDjH3p+9Lp2R1mmas3iCeW4MEWnaBosXnx26D5WbOE3f3myc/gar2niF7jTbzULti0D3ypKuM/K6N/8SK3LjwlcafpOg+D42C6rrU6tdbfvRKezD2XcaX4n+H9P0Z/E9no6J/Z8GowW8J2kF2ji+cj8WzWzqU27Ciq0F57v17HMaXqVrp95Jo2tI02kXGCPlyYM9HX8PSjxH4cv/DN5HqWl3hubBsNBe2shAGemcdD7GmaHaDxBoEtj8zapZr5lquP9fD/En1HX8a0fhrq93azz6TNH9rtJAWNrIMl06ED0Iqql6d5Q6bruZQkqto1Ouz7Euj/EbxAtoltqgtdes4yTsu4/3oz1w/WuksdS+HfiBVhubR9FvS6hTOoMeCef3g/rWd4h8AR3EL614PkN7aj5ntx/rYB3DD0965O3xDOsV1C6MpyM4HA+tctqNX3oaPy0N71qT5amq89T1K8+EzQwpe2k8NyrqzWzoweM8ccj8Kpabos9rGVuGBlQ8oOjfT1rG0DxLeaOzyQ3DZVB5TRseCOQGQ9vpXaaB478O+ITHbamI9E1WQYYf8sZvqf4c1jNV7a6o6ISopq2jOW1M+UWUdO/tXD655+oajHp1mpklc445wK7z4pWl5o5EyRNNazDCSIOCT0rW+GHg/8AsmybW9YQLeXK7olccqK1hVjThzsipTlWn7NfMreGPCsGjaWi9ZyMvx3rWvY2htfM/dKiDJLkDFbJVfPadnLAjO0naPwrKvoo9Q1G0W4juI15KwZAU47k1xOpKo7s9BQhShyxKVrBc6lHFcXKpFbA/JFjG/3rc03TyzM0ZygI4HYU12WRW3Ku0nAIPPHt2qeHdDCGhjcoUAP1rOU7jUFuS3YW2KlImdqhub+GSaFZXVSfvbuCabNdo0SNKzBcEgds/WuCubp9S8d22nRxECUbS5OSvB9KqjR9o9SK9b2Ub9T1ldNuUkht0CnzE85DGdwIpFd4ZnW4BBBz5ZGMe5rYh8PrPKsKX91FLHbGJnB5U4FGo6DqgtAjMNQjjUDeeJM+vvUyproTDEtv3jnLydZwwYDA6Yrj/F9+tjZyTs3CISAT1NdRqe60D+YGyVwQy4K15D44v5NS1S30qNictl/oK1w1LmnqViqqhDTqXfBVq237VLzLM3mMT6GvR7G+t7fO5gQMYwa5fQtOZoo441KlVwK6W38N3LIOenNKtKMpamVJOEUizeeIlgiPl9h1rzfxd4hm1ST7L5hOW3MOwFbnja2l060kOG+UVyvg3RptTf7RJ/y1fC/7ta0qcIR5zCpOcp8iKipczzqLVnTHUodpFdfpnjHW9NSG2vYYr60jGPnHzj8a7rSfBOneQEOFkYda5DxfozafK6qo2DOD61tTxMZPlRFSjNanT+H/AB5oLTqsOvLY3LcLbXKnbn6niuyt9VH2d7y9gAjUZeeE7lb34r5E1mQXOpydPkOB9av2viDXbeyFjFq1ytqvPlFuAa7JYOE0cMcdKL1R9X6Zqml6tEbjTpDdIpwSn3oz7jtVqQLJHsWaSIepNeOfBHxZbNdeVKoinf5GGcA+5r2W8aOSBZDkA+grycRR9lKx6NKr7RJlX7CjqVElwynqwaoBZhW8uO7uUcdMnrV22ECsCruMnvV2aNGBDBTnoR1FY3N7kFtJ9ngC3Blcjua82+Jl1eJfG5uoWNoy7YWXkL9fSvRonngkxJGs8XXrzinTWGn6jayQXUIaCUfdI6Z9K2pys7k2hf31oeCXjRTWGUbJ61H4XmYpJGc/KeK0viF4H1Dw7NJc6eJZ9LYllI6x/WuR0++ntmBGGGeQeDXoxSlDQ61kvtkp0J3Pof466gTDaWI5kvbhSQPTNejaDCLLwrawLxkKq15f8RLV9S+IGnRLkpbYJHavUrUyNp+nRn0LGsuh8+1qX4Vb7Rnsq5qpr84i0uRg+Mnmrw4geQDlv5Vy/jOTZojqCfMJyKiTGtWEUbaxDbafDzGOWIrsp1Flbww5G1VCiuf+HVm9roQu5R+8k4Umr+vTObmK33YCjcapaIl6shScyXZXPFY827z55i2VztNOM7RXJ2dutVpfMXSgYl3yTyZwakux5r8T1j89rLyX8tRvDDvXnvnMZBGAdue9eg/EqG/tHL3gCs/TB7Vw1jbyTTboo2k28tVRKasa2gaUsl9E0inYTk1654Y05S+6GPCYwDXGeFbHz5FU5XjoK9WtIo9LsIYy+NwyWPaldiMvVr+aBJ7W3hB+zxkkk4ya0PhXCy+EYru8YPPcyNIx7DJ4FebeMNYE13qsdndHyVjPmEHnNeleCUe18E6TGqni3EnNCWhLKevzLcateRqCfJXZ+NafhfTNmmw+ccdOKw7lnhPmbcvdzc/SuqhZo7QLnJVRn2qUU+hh3OpWkfjiDT4QrCSM/mBWkZ5o7z7OwAY8ge1eX6Vem4+NFrFGxcANmvTbyKRvE7yEnAUKPxpJPcHuWfFEc0l3DGvIaAk1Lou618Mtt4YkgVpahbKLpbgncqQbfxrLsW3aI3mfLiU9fSqZCM7wv5kk1xDvxIrE1Q0Q3l54xaRlxBE5GfWrGhXQTxpcW0ZUqYNx+ta2nRraWkl2BhnmqXqkadzj/jhGbjwxqEr/APLNePpT/hQq/wDCC28hyBtFSfFKRbjRtSidcqYdxFWvh3DGvw/tkUAAqKuL0ZElsbetK/lW23B6gflXE69crY6J9sODmUqa72/Rd1vu5CxscfhXlXxA8yPwbb/Lk3FyQD+NS0XA4zxdY+TosWpbgWmlOV9qpaHrVvpcRuLokhRwBU3jSaY2dpa7iFQfd98Vy+nzebcfZ5Yy6N1BHWtIWtqOpue2fDy6F9py324sJXyD6V3PjiUS2Gk2MhBSWUbvoK4T4dJDFYwxRKQvoK63xos0kunbP+WS7jU1PImG4upXdvF4lsbO0XcSNrY+lcL4miki+IM8e3CRoCQPWul0SQT+KbQxsGkQ7n9hWNEran4p17VJQTGrhEPbipvoV1Oo+G1k/wDbNxfAYTZgZ9c1x+saQ6fF93eYLlQ/J969B8L3VrpenJ9pmSOS5YLGp/iPX+lee3uoeZ8eI5LiOSW2SPDIvfg8Vnuyo9WddJ4d1bXPG0LWtq7W8cYBnkGFr0/S/Ctjb2Qt7zbP/eUjg14541+OmoaVqjaVp2hm1CcAuD8wrkLv4ueKdQhnEl1JZA/dbyzW0Yxj0uzOSqT62R9R79N02Bbe3+zwKAAFUAYA+lRrqVjuO+6iX33AV8e/2/4sv4prqLULmVYiS5BOfrWfL4i1y7QBb67n2/eC5GPqa053fZErDrufXWseK9KtYzAt5CZGOBhh0qza63oMduiyapApIyct3r4l1bU7+zvYH33EjyHBTcSRz1rV1VdXWJJo/tRBwW3ZBpe8mP2Mbbn2DL4t8OR5DatbKq9WLcCs27+IngmOVIf7YimlZgoCjqScCvjzULu907y3vknVJCCFY8PVxtRf7TZ38empb2vnx4Z/Zhk0XkHsYd9T7teJfsaMmFRlBxj1FZ0yhvnXkVo2Vwt9oNncRAFJIEYEfSqssOE2JkDuKucdjkg7XuVgsePeo2iV8gcHtVlolRd2wnA9etVpGAj3tlW7D1rNeZqmVZGWOM+aQGzxXC+PfHlh4caIxt9okJG4Jzj1qH4n+Mk0xRYWrh7uQckfwV4Z4hnaS52zzRtLLyzM3SsnHmkd9Gl7t2evR/Gbw4LxI4rK53yAbmPQVeu/jH4XsFy0Lu3oK+SNT8UW9jqs0Gx5xGflkRu9VJvHEm4405HPZnat1hpPZE/u+p9dQ/HHwrcTiNbWWMHkmQYFQ3Pxi8Ppc7o1iKk9M18nf8JhDLb7prAecOhBqOHxbBjbJpaN77qbw030NFGkj64i+NuhfaR5iwpGBzz1p+ofHfw4su6FYnCrx9a+Q38ThjiPTolU9mOaR9bMowLSGIeoFH1eobwwtOb0Pqq0+OmibWaa3LNnOFpmufFrwDrVj5Oracs4b5W3oCQDXzHZ3nzfwHNaavFOpViq+4FYyo2dj2cNkFeraVNpfM6/xLD4TXULU+C2u2nnl2lCMKM9AB1r6F8AaBb+EPCqrO+y9uQJb2bHPI4X8K8w/Z18FwsZPFV/HutkfZp6SDmR+7fhXtlwkcj+dfOuzncGbAz2ArGppG1y81xs1COEbvy/E+/kZ91cI1l5m5xE3IbuBXnviC6ZriVtoMaAlWPVs8V1WraiT5gGJgMhVjPCfWuOvdoaXy/vMv724mHyxD/ZHc1xX1PMpqyOQmV5g01yWRU+5Aq/vJD6ewrmvFU1xskE8i2ypHuSNf4f8TXSaxq0MELR2cslzOqZe5ZQCTnpjtXnWo3F5qWqfZ7OMT3U8ywW8YyQ8jHA/DPX2rqowuyaklFF/wCHng678feNIdMjjaPTo8TajN2WIfwg+rdPxr62ZbTSNGisbGOOC1towscf+yKwvAfhew8B+F00u3jjW7dVlvpjzvmPUfQelR6xcNcI2QoHQKwPJ9uaqtUdrI56cLu5g+I9RuI5Wu0JMQVgR0FeV+LNahe2ZihjGAEYvn610PxA1pVDWMY3ImQ+x+CTXjnim+eS3MLERwrjgckkdT/KooUud3Z0TqeziSeH9FvvH3jK00DTN22SQtM7dI0zyxNei+N/Fdj4H0B/BnhNkWOMGKe8XrO+eRmk+HUDeAvhg+txvFFrviAblL/fhszwMemcE/jXjGv6kl7q0rAhbeEkICff73413pKpLlWyPNnLkjzS3Yy5be73t387g5xmul+EuhxXWpS+KtWjZ7CyJeEED97MB8vHoDzXOeH9Mu/E+qR2cKlI2JZpD0RByzH0AGT74r0HxleadYxWnhLRbtIYGVYnnzgJF/E5/wBo1rNtLkju/wAjOlFOXtJbI6f4Oxm/17UvH1+rMAGt9OVuSFH+tk59FyB9a5XxXJHqWh+I5oCWj/tpnRj3Biq94h8Y6bY6LDoWhXqRWMMIt1aPqV6n35IrF8Ht/aHg/XYPML4u0mA+owTXFKMruo9tEvkdqlHSmnd63OG0+e40u4s9TtGK3FtJuQjocAZB+orp/HthDbX2m+LNBVo7W9iW8jQHhWziRM/7wb86xbe28x2hPGH2Y/E4/nXT+DY/t2k6n4UvmZpbBjd2gPTYfvqPbofxrv5nbmPOUfskPhG813UPEEl/o1xLYG5+bcgyicdGHeur1W30y9VLXxfpx0i8bhNRtV320x9W7qTWN8LLj+ytb1PQshmz5luW/iOOR9MV3tzdBrYxzRoQVG9HG5OfY15uJm4VbJaHrYWmp0bt6nmuu+A9W09PtVg8N7ZN9yaBt8ZH16g/WuI1WyvopGW4h+YdMV6ncXA0ZpZdHuJ7OckkxwtujI9NrZWl0DVr7xG1ybzRvD93DaqA1zcRvCZWz0Uq2M/hXTRrTWu5yV8LBvlTszkPBPji4s4V0nWGabT1cGN3G54D6rnqK9muNTkv7OOaIxOfL3x+Wco2B+lee6ro3hswssnhS0Mrtu8y31NjsHpgpS6BIum+Hbm1t5LuJDIDDDKwZI/Xa4APOR19KmvGnU96OjNMNKrSfLPVGknia6bUpbOPS5bi9KAsWAMMPXG7v71etoJIbcvPdC5upWzNcdFU/wB1RnoKveHfAOvTWbXlxdrHJcgPMI0JPI4Ge/GK6Wz+HCskfmay6jHKCLHNYVZJK0S6bSk5Sd2c2GhEK7Vc+V1YD71WEvIo7XyzhVbn5j0rrofh7AsGxtbulP8Asxir9j4D0df+Pt7y6cc7pcAH8hXMrdTodaNjzG5nQ2jK0rMrHBfblUFcp4FVbz4qQMqF0Wbhuxr6AuPAPhiWMr9lljRvvbJyAf0rn7T4X2fh3Uhq2jXF1dBJfM+zSFflHsQM100ZxgnqcteXtbWOw0y2USTyCIoxfkk1bZdq7skc4B96Zo17bXivEu6K5HLRSfe/CrTR7mwMluw9K5pu5NrbmH4g0O11yxktpx5MzqRHcAfcbtmvmyw8L6ppnjfUbfXIWju4ZNq5HDr2cH3r60khKqUK4OMkn0rnPH/hmLWtN+22yq+p2akxkj/Wx45X3rWnWcIuK6ispTTked+GLVS+1Rkdq7TTEKQsZVGB0Fc14cjCuqocKec+n/166Sd1t7QybsEjIOelcU23I7nseXfF6UvJBpkYDS3DgsB1ArX8CaYkRjhjjwqALnFcmZH1zxpcX7OXhgfy4ie30r1jwvax29oi7Nxxk59a6aj5YKJlBXbka0jR28O1QC2MV5z8ZL5Lfw5LNkLJ90cckmvQbhtxZ2X5h0rxL4tXp1jxHa6HGTsgHmz+mT0/lSwkW6iDEO1N26nmmnabcXKGQIxJ5LEetS3GmyxxklTwOa9V0LR4pIRnaoYfLxVTxZ4dks7b7RFgoeuBXrwxicrHlTwLjC55Rp13NpesQ3UGdyHkZr6p+G+urregwq86M2zkd6+Xry326s6j06V6N8MdSXRdME9veBbmCb97E54aPPStMXTVSPmZYObhJpnvrW6lduGKnoauWsIwuUPHTNQadMbyOGdbM+TMoeNxJ94fSrmpTLbabNIxYfLtHqM14zjqeqpX2MtdVjlv5Le2tBMQxBMbZJrYtLO4eIzy2r2X/XVhz+FfO/i2PVPCmqvdaXqVzBLK/mK4bIOeo5q3onxQ1eKUx67JcXqnhZEbla7o0FKN0bxwVepD2kVoe+zJHLAYWVZkPDKRkGvF/ij8OZLJ31rQIWlticzQ9wfauq8LeO47lwltPDPkf6qU4Y+wx3rtLXxHo9xFI12xsip+cy/c/lUqE6b0Fh8TUws7oNSt4IN+r3RUMeFJ9a7JIGWG1ReQtsMH3NeffFd3GhaPZxnabi5BOPTNep6TGsjsD0jRFA9gKuCPGmyHVB5Onqq9QAM1xPjNv9D8zriVEA9c112tzbolZQdoJz+YrjtYRrq2tYv+et8uPoKUiobHeWSrHaWNqAANoYj8KwtWuFfWTEq5OCSfQVtuwS/DM2FjiJ/IVzEdws0txeKpI8sL75oYIqTZMszKeM4FTWSltVsYc/uh1FWo7L/iUwMR88k+2q8f7q8llj5EO7n6UhnnXx1nWTxF5S/6tB0rifDlxcQvNHbx+YJuD6j6Vp+P9RfUdYuJWBxkjmn+A9Na7ulaMcBvzqo7Az0zwJohhtku7l1TA+6erE1j/FPxBLDfrY2zgFE+bB6E9BXY2dstvHLdTSbLeyhMjc/eOOBXg+qXc2reIbi++ZmlkLYz0A6Urahc6Pwj4fGpNFAxYzXdyBIM9Vr37UbdLK3dYVCw28CxgDp0rzH4L/ZJb+GV23zRAl8fwk9q9Q8SSb9InjTrM+BWiWhnKWpyLqZdQtgygLGpf8a29QdbXTpZd43GIsM9+Kyk2pNOxcMUjC/iah8XtJMba1iYgtYs7e3FZGq6Hlfwrma4+KV3fthvJDFQOmTXuM0cs3iqyVV+SRPMk9sV5P8ABLS0TxDqV2xBy4Ucdea9o02YSeJtR4GLeFAPbNWloRJ6lPVb5l1EW/8ADJLs+lVtamiS0vLZflEeOneqOsXZju0ypZ3uxsA64NL4gMcVhcyycNvPP4VEtmUlqjnfAshuvF99PnIjh2jFdhbebNHaQO2N85yB6ZrivhOrxabq+pupHmS+XGTXfW8Xk6laQyHBSNpSalbDnuzn/iNbxnTtYlP+r8oqD74rP+GN4lx4FgVeSp2034walDZ+D2gZ8TXLMxwe1ZXwmRoPDNivzBZZgQPbNNBbRXPQ9VYLIx/55WjNj8K8117N7YeGtPbB33hcj25rvfE84t7bWrzd8sdoUGf4R61wvh+M3s2lSurMUYMvsKbBI4b4madNb+J7qBXTEZG1fTiqOieGptqXrSAA+tT/ABcEv/CwLsGQrvIxz7VY0iS6mtrazikLFfv98VcbWJerPRvAkCjYrgR/3fetDWdWhXU7uKRgfsyc4+lO8NQLbRxvNgbE+XJ5rgvFlw1pNqV9M5El0zMBnovYVE3sXTWrZq/CZ5Lu51DVWySd2zPQCuqltY7HQTFCgzMxZ2PUmsX4Q232fwk24YaRN2fQVo+JbyQz6Vp8I4nbLj2o6BuzV0lrL7Yl3dQLNb6fBvyez9qd8P8AQ4b+/u/Et5ArtLIfJyOgp/iuxGl+BRHF8sly6qx9ea67QIlsvDcMeAqrBk465xWdruzG3aN0eY+Pr2DT9QbUpNPs7uETCNzJHkoPWvN/jD4o0mPTBFpe15HIJdYxtH0r1PXbGHUtJvrWSJZDIrOCa818S+GINY8E20VnCschk2O+OQRSi1fU1adrIveBfEnhvTPBNte3Vqv2mQYn3N9/3rqLPQfC95btObi2hhlHm7I5RnB5xXJN8Mli8MiCbdO6wgDOcA4rw42epaf43g0W1muGklmEWwOcAHvXRGMalzFylTsze+IWqJD4ol/4RuABLZ+GOWyQfepNZ+K+rajoP2W4tYknjVQCiYycivQ/Gfw6tPC3hu3up2Mt5dOF54IJrjvFXgOC00CW/KYYRb6uM4aRaJlGfxJkvxP1i31ax8J20iKG2q0uOp4qH4wX0KaTo2n2WI0BBIXvXltxrFxPdWrOxLW/yqT2rZ8YXF5LBYXU+SFwVz3rf2STRzuq2mfoP8HNRXUvhVok8Z3stsI3J9V4rbC3Cs/mgAjpivMP2PdQmuvhV9juQRLBOW59G5Fep38km2QZ2+5qZ2tcxinzNGPe6h5N0tuIy4YcnNcb8RPFi6XAbW3A+1yDjByFFJ40146eGaAgy/dA7n3rxnxP4ijgt59V1WYJyQMnlj6CuBzlJ2R61DDrRtGD421+3sVe81CRnbBK5PzO3pXi+ratfapfSXUsrxBvuohIwKveJ9Yu/EGo/arggRLkRIOgHr9aqwWodcDk/wA69GjSUFdntUMBKsY5tlycKxz1yetUr1THIBtKj3rtbPT43YBsA/Sm6toDXzwqmyIg/MW7VsqyOvEcN15UXKktexxW5vKyMkd8CrFnF5ijjJPrXfxaJZ2lusa24KsMFmHDHvimvpFmp3LEA2M/L0pOuuxvQ4PxNlOcl6HHrYyqCQuaf9mmiUEjANdlFpQmMcceMyHA56UzUNDlt87laRVHJCnArP6x5HdLhtw+FnKwvIjgk8Z5+ldr8MvDt/408WWug2u5I2PmXUvaKEfeP1xnFZl5pH2eVVCmXKhl2rw2egFfUnwJ8Dr4O8Mhbhf+J5qYWW8KjJij6qg/maxr1ouO2pxYx1sth8W529va2OlWVvptlGUgs4RHAq44/wBr6nvWNq8kUQIuS9xM33UUZCH1q7qk0dsrlhOF3YPyHLf/AFq5TUNZELSK8iSu3VIgMgfjXkzbPBppydxdV1S3tGBktjLGww0eAoz6nHNchr2syXztaRxItrGf9WRx+fX9av315b30D+URuA5UDaQPpXNXv2hY5NkHLIGUN1CjqTURR0pHG+KriG3tG8nKySuTuz0A7/QV3v7Nng2TcfH2rWuY+YdIjcYznhpiPpnH1rkfDPhu4+Ifjm30O2Ty7KICXUJ16RW+eRn1bp+NfTd/NaafYRWFlCI4oI1hgSMcLGOgrrv7OnfqcdR88+VGfqrxXT7JJVj2k5IySa5rxh5KrELdpJQq/fDdKv3t9C1uV8wxk7gScBs47e9cLqd5J9obDkL9088n3NcMpts66dI5HxXFJib7RGmMj94Bg49/evMLrTm1TXbXTLZi73tysMeT6nn+v5V654ikS6fy1KpEV28c/N6V55pBg0z4mWU158sdpHJNGVGd7AYGPxJr0cK9Dmxi0LXxl8QIl5c2MG4raotjFzwkcQ2DH12k/U15n4f0O91i/jjWORzIw2gjAI9/auwvdJS+vpdV8Q6lbabbOxkAlbdIQTnIQcn61FL4ws7SzmsPCVhLHG48s3kp3XEx/kq98da7aalGFqa1fU8mryzneo9Oxvajf6T4H0FrAYmurpcXBQjc/ovso/pzmvMtVuLvV7s3MqrGG6ep+taP9kX19dy3F00k1wQC0jnqe+PSrZ0pophHtyyfeJ6YqqfLS63YqvtKq2sjmkttoJDE4/hrvfgtdn+0NQ0khdt3AcA9cryKxL21iVDlAsg6EdDWdoGoy6NrsGpJkGKUBsH7ynqKqqva02iKT9hUTN7WlGn65OCCqzfMPZh6Uzw3qv2Dx5YXszbo3fyZ890Yd62viLbR3UUV9a48uQeZG49D1/XNeb3V1Is8W4EFWGT6kVlhk5w/A1xElTqHr9rp8dl8RXuCgZltpCgU4AzkD9MVq6jdoUaPdtbaN7E9KxLq+M+saXfRYUT2gMhz0wuKxvEeriPcqspdyeF785rklTlOSuejTqxpQZBr2oR7/s7SER5+dwcEjvj3p1r4mnltItPsrYW1lH8qIP8A0I+9VtD8O3GsMbm6RyhyQgGcV3Nt4bgtFVTbHIOxgqZ5+tbSnTprlOZQq1Zc2yMyxuE8yO5vMBRkkL2471mwatLJMkKWpv7eOUsUjG3cc55/Sui0jwxea/c7UDQ2ERKvIg5lPoK9J8MeD7awtkt/KhifnczgE8VzSrwgdCpTn6HNeHfiNrUk629xpt3YQghVZ+QqDsGHA/EGu/0nxrGyRrNNZSqxxmSTDjFLc6TY20AiSMsWXL4b5WFY2o6Rpsls8NxbWM7tjbm2Uso9M9aweKhJ6xNVhXbc9C03XNKnmxcSLaM3+rLvkEfWtowRvEHX54yMiQHIP418/wCo6XqmnW7T6DqClRy9ncjfEcfqKseDPiReLciyu1bS7tWKrAW3QTD1GelawpRqRvBnNVpypv3j2+S3CKd3I9+ai3Hf8q4PqKo6X4ltr944bmEWty2FUE5Vz9e1bMyJCQrfKWA6jp9fSsJwcXqSmY+paXHeyJPG/kXiH5Zl6n2NW9IhvZBML23WORCAsinhx61PCY2DYPQ9hjP1p7yMWHJI9KmyK5tCGaNt7BTuHQ89RTU3KflTkZI9qmkWVfmZVXJwNvenrErYDK2aaIuczceHrFpWlt2FqxOdn8JNcd8RotVttAuksbJ7mfYVRYjnNertbxzIVZR6DisS80e4idmjkIB9+lJxs72NoVL6Nninw/0OW3jjjubeUORuYyLj5q9Hs8wqQFBbGTmtWJBK7R3kQIz8pII4px0OG8jD2UwjdhjGSRUzUpu5tGagrPY5DxFqosLC5vJmxHEhY/0rwrw5NLrGpX2sTMS11KcY7KOldl+0Xc6to1lHos0EsRumwJMfK6/Wue8HWUkNvbW0aAbUBc+9ehh6XsqLk92ctSt7Wsox2R3nh2MnYxHCgDHauo1Kz/tDSJofLUAocE/Ssjw8EhtiJVDEsAK6QyMNqyeWsfChR1Oa5XvdHTdtNM+ar62MfiS8jfGUfaalvLFnh8+JjuUA/LxkVra7ZLL441aNR8ouSv1rpLHw6byILFuGDgL7V6k6/Kk2eXToXbSPRPgx4ot7qxg028YRMVHkOVLBf9k12GtMLy4FukqtFHnJXufevO/B/hafRbia4jvXCbs7VXjNdlpdysbnfFgM33s9eO9edWqwb907qdNxV2eY/HKNbd9PTg797D8MV5oTzxXo3x8uEk1nTIVYEpCxYD3I/wAK84UDivQw38JH2OWX9giWxnlsruO6tGMU0Z3Kw9a39Q8Y+INRsXsry4jeB+o8pc1gYCr61G8vaujludlbDUJa1Ipn1H8So2eTwpkcNNg/WvU/DciyWt1L12Ln8AK8w+KUgj/4RoDGbdd5+td34Emkm8LS3WeZIDx+FccGfmE9iv4gl2aWki9G+bP1YVkWqrNqGkAj/lpJIR7ADn9au615g0i3t2581CR9QRTIdtvClwq5aK1Kj/eZh/hUy3KjojXvZioupGAI+yE9emWxWHpiKNKkwvU/yAFXdXWVrW+g5DNp6MD/AMCOapxyeXoaMvDOgx9c0nuCLyTbbqCN/uQRGdh6E9Ky2jEWjeb5uJWViT61pXkSpDfzEtvYpCp/AVS1EtDYSQxx7pEjOMr7U7DPBNWP2vU7gklgGOcDrzXo/wANdOkEP2l7dYY9vyc5J9684RjLqc6syrIZGDYPfNev+FbiPS7W1juJAcx7thPzMPYd6aEyl8VtWfTPDLaXB/rr1hvxwQo//XXl2iROj3EhcLHHCefTArR8carfatr9xdMpWNW2orjHHtW54F0r+0tLnZ4YxlSrbzjORREb2Nv9l3T5F8OXOo3T73vLxzGSeqg16T431OOx0m8kQbmgQbcc/NWL8PrIaB4cjgEYVbdTsx/eY1qX8amUWb4kjC+dMzDjnsatszSVzjzcXFv4ZtbuRW8+7vwpz1IHWtkWs0ltfa1cNgQ6e0SqemSOKl1+1MupaDYxqpit4xK2eMsaxPi3r50/Trfw9ZsA0ql7kjsOwNYpmpifB2+hhtLtVYGbzC5HfrXrVpPb2bzX03yte7V+uAeK+dvgdNMPGeqtIuLW2tnds9BxxXr2l382tf2bcvG4SIMUjIxkk9a0ehLVzXtm83V0vJ4FUySHykPoO+K5/wAYzvcSx2GTlmd3x79K6SaRH8RooIZrWL5yOgJ7ViQ23m69LczDdGjZH41Ehxepo6fpX2LwpY6dAgDtIJZOccVp20iyTanfu26OKLy0b6CtJts2mSSeWFaNCSD6DtXG+OdbTQvh+0e4JdX4OAByF9abjYlPmPJvG97c+ILx1aQkBtkSj0zXq/hDTRp+iWIdc/ZojIfavNvAFmL65tboruQsSMjqPWvXr2Rf+EavpjllWLaqL/EegA9aSRpNlDV7f+2NBnsN+GvWBkPpGOT/ACqXw5DBbyxrBCpigjOGx2HAqtvaHTxZF9l1JGiyZ42A9R9cVqt5dnpf7rhCuFP+yByfzNDEmfNXxruxZeJZLmZmcmb7wGce1TaBrWn6RZxaldCZxO3OzJIH0FVPEd3Z6treowzKZmFzhVHJxXd+AfD63Cxxy2SPABwHStI25VcmV+a5ueAfEsfiATajbxMthGTDEJQQzMOvX+dec/EfWjqGvyKjfuVYQhR3xxXofim8sdCc29lHHDBZxMCiDG5z/WvF1mNx4m02x273uLpc4571nH3pOxr8MdT6J0mSHS/DKptwwtVA9yRwKP7OuLvxjYTuTttoBke5qeKxF54ks9OYj7PbKJZQO5A4Brb0maN72W8AB824WNCPQHmlfUm9ib4mHZoel28n3pLlcD6V0k6+X4Znbv8AZzt/Kud+JoW51Pw/axqWcXG8gc5GK6XV5o00eeRsLHHHgj8KS+Jkv4UeeeFzLfzCOVSjbCpzXOaoltYeH7yMSMqQ3Z5I75ruNFaO2vy8igM8QkI9M5xXn3xZW4j0O3xGY4553aQkY5zxWclodMfisdgt8k3hc3WRgR4J98V5H8GfC5174rNrd3HmK3lYqT3OeK6nwxNdT+BI4nY4nlZV+g4rrvg1p62ct0yptFvE27jqTzThJp2JqJWOX/aB1CG+1zTdOhlDmObLqp4GDWF8Q8L4CvZZvlAiCKPUkioTZi++Id4HYuIZTIc80z4uXqt4Kt7dVH7+bP1ABpxl7yG17p4X4D8Pt4i8Z22nlNsedz/QV6p4v8J2Op+M9M0FYyscA5AHFYfwevrPQdb1TX72IyR20H7tAOrZHFdD8MdWvPE/xbu9bu4JIYGgYxowwFIH866q0pXuctGKSsfRfwPsYtHlazh+WKZduPdf/wBddL8S9ZXTbF1DhJSpKjua8z8J+I5dF8Nafrk8Zcf2m0BBPUMf/rVk/EjxVB4i1G7mieWyt7eVkd3/AItpIwPrisuf91y9SlSvWv0MvW9VVbSXULpmkONxXrgV87+PPEF/4i1P/SIzDbwt+7hAxkZ4Ne13Ktq+h39/bqywBEhhUjqSetePfFmK40rxybeFVHlrGhAHB4GarDRSlqd6xEKS1Vzk2YRnarbj346e1WbS62tzU13DMZWkkhwvlmbhf88Vl2x82BJRwCTk9hXoWUjuw2axi072Ov0zWo4Sn7qN+3I5rpIL/Q2QRq7NNc4EnmDiM/WvMwwjCtG275sAg8Gra3Txna6AHIIwcg1hOj2Pq8Jn6kveZ6F5avfCMXUU0MH3eQw96uWa2d0VWGaPzkYsWEeFI9DXB22qM0jNIShK8BRxXQaV4pWCVYJLeCSHZsxtxz61lKMkj6CnmNGtFa6nVSQWO2O4m09RPnDBRxj1GKtQSA/aU2wiJDsMR6OCOcN06Vh3GuaVC1vFbSrPcj7xZPkQHtk9a2dLSPUdcBttUikijjDOkKEfL/EGHpjNZPQuVSnyOd9Eb/ww0Xw7Z2SeNvEVxJa6bazldPhl5Mr+oXqQOuenFN8R/FXU9YFzB4bddNsgzeY1u2Z5ABnLP36dq43xz4qk1zUNyIRpenxeVbwRfLHHGeCx968q1vV7zUJTb2rGCyiUhQvyEjuT6inCi6rPy7NszdatKpPXsvI9RX4h6sszKfFjgRLueOeTn9etbWlfESZot+qqlzDMA0c8S5yPp3NfN1zC3mHC+i5P+Na+j6tcaHcCFn3W8gAkXOSB6j0NdEsDFrR6nkU8yafvKyPpbU7i3uLGK+06TzIJ8bZ0ONnqGXsc1y/ibWLpViitVeW+d/KWJOGkYnCgVheE9XlsbhpMma0fHnx7sqVbkN9eavNqH2O91HVYJm3Wx8jTsrzvdQWc+hCkYNea6PLOzPYVbmhdHf2HjHS/hboA8N6Naw63q87GTWdREgMYnI5jXb94L0444rBufi94tupAsdvoylSDhITkjIxzXEWgtVtC95HL5MeW8yNc7sjkfX371yuoeMYIJ2jt9LH2XACtI37w8+3SuqNB1OlzhnVp0PiZ7Nb+PbfWALbUrdLK8kkyxXlWPbB6CrE0v+jSSXOEGzO0/eI9R615PY3ltrdj9os2O1Th4scofUmuq8P6rfXlqdJmkb9w4mt+RuB6EE+mO1c9XCqL00O6hilJLqabEE842sApx0Ho31rhviFNJa3UF1ZymGSFXXeg5YHHrXYX8h83fGG2P1BHQjrXnHxJvhsSFWDSMegOcGrwkbzSM8fUUaTOR0+z1TxJq6Wlqst1dSPgFjnv3J6CvfPB/wAIbHTbBGv5Fur1wGdjkAf7I+lW/wBnrwY/hnRZfEWpW6/bLxAUEnHlxn2Pfv8AlXrVlbQTTpc7GdMkk9h6D61eOxjfuU9jkwOEjFe0qK8medXPgPTLKxJFtGiiQBsE7jzXI6zoEfku8km12O1UCZOO1eoa7q0kt8ySBtvm/KAwKZHTP0NcdeyKtxOxLySliSccE+3pXnU5zTu2er7KElax5Trdr5MbIyjzF6cda4jU1d5hbx/MCcsfSvSfiPcC1sk2KDO77I8d2NcnYeH7nyeYWMh+Zia9yhU5Yc0j5/GUr1OWJb8Kaol5p3/CP30ipMpzaSucD/cJ7VgeJ7OW3nIaBo2Rirhhgg/SrGo6Rdxp5iW7oFb72Dz+NTrqi6vYGz1JjHqMK7Ypzz5w7K3v71cUlLngYTlLl5J7l5tS8jSbBZDgrAeo/Sus+HXgS/164j1TUkaKAsGSNhyy+tUvg74Fn8YeJo2u4ydH07H2pm6M/wDcX1xX1JZ6SttGq28KGVRsVYxwq4wPxFcOKrql7sdzvwsOf3p7HGaX4SgsIhIwVI41+bbwD7Gqt/p8Op6sNB08FLiVVlvfLyBZ231/vvwAOvWuk8UX0mki3ggmhnuWk8q005SHku5z0BA6LnqegGSa6Dwj4dn0+wka8la61K5l+1alOiZ8yU8bcj+FQSAPfNeXGLfvSPSlO2hStdHWwsIoYIUihUbEVByq/wCJq7HaztMsZiyCDglMYH1rWuLScR7Io1jPu3P5VTnsbhk8yQykjjIBrOUNRKp0RhalbGGcQwyxugAyG45qhexQOE3QKjZIDg4/Wrmq3FvarJFJMsZ4xkcnrzXPSXBuo0hjzIocgMDnPuKlwaextGSktwuSsIMTbPKYlW+Xnn+dcP488NQ6hayLbwi2mtxu4Pf2PbNde25jK/cH5CfbrVLX5hJfTJt3ZwRzxuxxW1KThK6KnBTi4vY8q8A+MNUsdb/snVbye6tCpaBQpLbh2J7D3r600S3uItDtYr3UreQyqCqTyr5keRxg96+SvCGyb4nNp7PFZjVQbMs4xh24Cj0zX2Xe2UI0i3sb+2gYwQrG3GSCOhDCvVxTukzwY+6+W5z1zdDTJTa6lH9nycRyqpw31/u/jVYaqksjxDfKi8Foxkj39xTr2zazWRvtE8sDHKiX5gg9Ky2tdy+dGSjjkMrY475rypScdGd8IRkjZ/ti1iaGKSTzG7vtP+TWlHd2shKx3QYjnGK5Jo7e3IMsh+YcHb0/ClikureTzEZPMUHbuXse5pKo7ilQTR1RuHePZ5fAOQR1qJlZ8EknPbNVNNvTLbf6QIhc9cjgEVI18ImjE2F3HAycZPtW8Xcx5GmLJCuxfMYFiec87azvOigmxagSEnlVPT6Ck1nxf4f05XNxd+bJyHEQ3BSOxx0rze++JXh6Bjdfa4tNSQMIp2Ys5x1+QcitlhpyeiF7SMV7x3vxl0vT9c+HOowah5G6KIXELyEbopFx0+uf0rxjwZpy/YhdTMpkdA2M4wcY/pXIa546v/F+tSWEUjf2XkbmlJLSY6EjsPau70CPyEFxDMhMUYKAR9+nf0roqwlTSjJk4Zqd5RR1WkwxmCNXGz5SxIGcemfStWGONkJVtysPlbIP/wCqsPTTNOI7qSTfcO2S5JwxHQY6Vs6jKrATpD5MnRgnRvoK4eVN7na3Y8YjQTeKdYm5JW7f+eK9D8J2/kD7QVO0D5q4Xw88ck2o30hXbcXsjDntuNemeG4m+zRFR/rl57itsRLTUxpRtdmpayLs+ZsIcgY7/WmeY3lLbrtLA7zz3q6sabVtQ2Bk87e9E2mt9lJ3K0qnIcdcHtXGtzZPQ8Q+Ns2fHRQHhLaMkehOa42N+a6P4nym78dajJncIysWfoo/xrnVj28179BJU0fUYKM404knzsPl/nWn4a0+O+tpZJMgqe4rMRTgtW14d1OO1Z451AD8A9hVTk7aGOZ0cVKF6b07H0b8SVU6NBcOMtEpTP412HwquFu/AYYA/u4yrH3Fcb8TGX7DcW0fIXZn6lxXS/BZmbwLIrDBd2SuOG7PhamyDX5PLvbG3z8qxu4p4cvNHZlcbngVffJY/wBKr+LJoxqKxR/NJsKgfTrTrF5JPHNtbHonlyEemENQ3qUloaurlvtWoTsMQw6e0R/3g5xVK2g83R9Ht2GJZCv47eT/ADq34uJXQbtEOPNlRW9wSx/pVexA/tTS4WkA8q2klwe2Tx/Kn1EtjQ8pXt4FmkA82dpG/Cs2zuo7681BYF8xQ0iH2IzxV77Nepcx6hdsq2NorlIf4pmb7p/CqcnlaXZXos4Sk0kLXDHu7MfmxTtdhc8b0vQ5rzxRMTblxFKfOXZwpzyK7PxtHDpPhl9QiSJbtV8uNlOSi03wRruixy3SQRywQg7h9oGHkPfHqKpeJNctdVg1eO2mt7iGKB8R+WVcN9D1xQ3YpanmOn6pcaiWW7iZZgciXqHFeqeA2efTCVWaMb1GzZ94eteQ6SlxOkLW4UZHJcY5HWvXvh9czHTHMg2IAQT64ouI9O8Oss9pymdsgwCOtZmsakl3FrMNrH+9WZIC54x0rX0QxabYW3yg7/3i5PPPP9K4vwUsmrXeoXD5/wBL1CWRV9F3Hmm2Sl1OtsYYY7abWb05CnEeewHQV4Zrt82ta3qF3M3LMWUei54Fe2/EO7gsPA9zMp+XZ5aD+8xrwa1tpI7Ce8kUhmjdm+nas5aNGtJNps6Twj4ei023nnictLqexAB1AJ5zXpvhxYV1mdkUC1sIhEoHQt1P8q47wYskWkW1xc/KIrfzW9RxwPzxXY6fCmj+G0W9lxKyPe3Ttxn2/UUJ33FNW0KyTLZ6dqmsy5ZppgqiqWkagl/oq3zfL9r1IQxKOpVRyPzpukXc2qeD1lkhwbu6ZoU9FHGf1rZs9NtU1XSLOHaq2EbzMnYO38VPqT0NTV75rHS5Y5cKG+UevNeI/Ei6vPEfiOGxsWMg4hRR0A7muv8Aid4iZtUlSNgRGNvBrP8AhvoMkgOtXQCsdwhz/dzyfxqr3BKyNPQ9LGn29vBaxbvKj8uNl7+9dNKTY6f+++dIzhU/vy9vyq9a262dpLqGAWb5YE9T/DWBrUmWitt2WjXBGejN941LdgK1kk2oGGRyfMebAP8AePc1v+LJUtdJm8kBmKGNB6AA5/XFZ/h23kSeAKmADtQn07mqXxT1ZNL8LXV3vVZLjMFsvfHc/pT6DvqeL+Dda0W1n1CebyFvhOQrP2NdjoHxAk13xXb2OkrCllYW7TanOF49sYr5W1LVJbfWLyJmJRpjkjvnrXuvwksJNK+DN/rVx+7m16+8uJSMHyIx1+ma6atLkhzGNKr7SfKh/i/VpdQaWduFkcs1YPwfsm174y2Tj5rTTka4lP0qv4svvItGXPLDmu2/Zj0mSLwp4h8TYHnXs4sbfI5K5wSKzpx5YORpWleSieyaaRHot/rTfLLd5WE+gPC0zxBeL4T8FDVnt/PktWWFULYDOeprVv4IYZtL0Xlyqmcj0CD5R+JArkPj7cRRaHY6VHKD9nfMnuxBIrBoqOrO+8OX0OsX1pq80CR+TbAlNwbaTin+LoLi78OQafEf319eAE5x8nX+lcD8HJp20IrM+fuqfzr0PUp5UxeRp5n2KJiq+vb+tJPRjkrSRzWkL53iW9XOUhKxjBzwoxWd8fYI/wDhFrONcKwkLt9Kg8Dam7atqNw67S7bgPqatfGwGXw9AxUZVD/Oo5vcNUn7RGb4SW3m0LToYQvlQwNM5/Wut+GLxS+G7y8Uj96X+b15IrhPCEc1v4caVerWjKB7EV2fw5hOn/D/AGt1wxP480odWOqtDhNDsEbxF4gus4MLvzXmvxTvnbRtIUdmk4/GvXvAtp9phv7deZLi5G4/7O8Zrgfjv4dto/FNjZ6Z8qlgGB7E9TTp/EmVPZo4jw5ptyujSSiLKTtzXp3wzs3sdRuWnjjVY7KSU4HPAFVB4aGraKmn6beeUtg6vKcffI6ityLR7mxGp6pO+LP7BsVQep6VtVncypJJXNEQifwDocP8Esz3Tfmcfzqt8WUaDwZptuqqs1xJGpIABYkV0NxbRw+EtMWH7kenoB9WYVjeLJ7bWPiZovh/d5i6Yv2i5UD5FO0bQT64rKLsyyfw3oaw+DVt3UHDqzjv8oBP6189/Epo9V8T3d4F+9NnJ9K+pvlXwmjRLuLyspI9+1fL3i5Qdan+TGZ9uB9a3g7MhrmiXtT0qGHR72favy6ciAn1bFUdE0SCPwLeIsIMoTglfWutnt0vrNtPCnbLPDGfw5ro9A0cSeHr7dHmJC649QOD+lL2zQ/ZK6PCtK0GCLwteT3cUzuJv3AA5PBrixNdWdzIPLbJ7N2r6a1fw7b2fguTxFMXMTyCGK2A6DIG79a4SLw3ZXeuXawwo0fHPX5sDNb08Tpdk+zlFrkdjzP7XNFY2t5LDiNmK5I4Y59atrcJ9tODEFVRIfLOQOOlew/FHwXD/wAIt4b021hCebOxcgewrwHX7FtK1m5s45Cqxtt3Z7V0UqkaqOuOZYjDNc2qOytrma3R5DDbu8o4EseWAx1FegeCLRk8D3t8pzcXhCnA24jHPBPuMV4dYLqt7dW0avK/muIIyfU8Yr6AvXt4dKutMhVyunCKNWHAYKm0mscVFRSPocJmNTG4WrJJqyOEht4dTsJI5nKRRFZbkAkGRQcBF7HnGfbNPltvDlxGkK22pxheSVCSbB6AZyaimlFkJGLH7K7ZbAyRnj+tN1CD7LfLaee2xXALDhivXn2qItnzUoQluiKTQtOt9NuNSt72FrWJWZ1k4lLdgR2rzG/ZpLl5GBXd/Ce3SvRvExmaD7LFbJBZZ35U5801x/8AZc15dJEsZ3PIF4/hHr+VddGXKryZ5eJinLlij0bwpGkelxqDnfbR5z67a0tVjSXRFmK870dip5X5Qu76cVT0VQlq0cALEN5Kk9CFAXP6VRfWrSHxJLpF9OkcV1ai3Dg8RvkkE/ia4Jxc5ux7MJRp0kpFuOKa7s57KJSXJLAg9cCvMdZhlbUfs0YyXOAo65r02OU2NwY7gnzonK7kz1z/ACNU9ljFqM16trHNLKf3xfjj/Y966aNXkT0OLE4d1JJnE+GriTSdWjjnVjFOfKdQcYY8A13umSzWetWkiy7dtyis3UBT61yvivRmF3C1uqt5kilHTnGT0rp7lyhdom3KuFxjq23mis1ONwwalTbi+h2njmVbDdIrKYwC3HvXC/DfSLHXvE03ifX2CaLp8mAp/wCWsuMham+MGqLY6Zp2mwy7pXtUMg7jOaseDIPs/hhrBV+Ty0nbPQ5zXPTTp0ebqzqxElWrqPRHomq/EjULiRJILGwtdNhGD54APXAxntjFdX4U8fadqWxWlMiKjyM+n4k2FV53AdBjvXzR42mNxdEDcUBIAzwB6VytpeXWnXiXNjPJA4PRWIDexxTjgIzjvqc08c4ytbQ+rdUW01KeO+tZIFimfcAsoJTvgj1NYGoTpCk5IVcBj5meFwOv4Vn+EL5RPNHdIFDoJi3bdtzj8elUPErTXNy2mxSgxqyyXLDkEE8L/jXnSp2nbsezCovZcxkWdpJ4j1hNQkXMCApArjhQerH3OOK6aXTLe1CxRKvTlia2/C2kw2unuXxuyGwOmBVfxPeJDBhWiBYblQdaiVZ1Z8sdgp0owjzS3Zy2ptawxiI+WxwflrkNK8G33jjxlb6RoUIEzgtPJ0S3jzy7Gret3lx5gjKbriVgqKOu4nAA9jn9K9L8M63Z/DfwncaZotrBqHiC7YPqt/N/qk9IY+5CjAPvmvQhJ0o3juefWj7Z2toeqeELDQvDdh/wjOk2knlabbK9zdSR/IzkYJz3J6/jVXXLySVZN1zd2ttKv2eK109vnWMjmZx2ryyf4geOdQtGitZtO0eCVt8ksFvy3oCSarjxl4kk1e10bU9c+1mVGmnSOJdwiQbiu4H+IDH41ySo1JNyZ0RcI2R2Flqdp4OE+rNbR6l4lki8mw0+U7hplr/elP8Az0bv35Ncr4s+IXiPX2SG91g2cSAlbfT1MYz6Fq5jVrm4vL+SOW5Blkl852TPDHnbnviluEsdJsGuLx7ia6JBEAAHHrW9OkmlcznNRbY37Zdyys9vFcH1ZpmqzHquqWqL9nk1COQcO63B2/UCuYu/Ht9aXJe2061UKhXa4JOfXPSqY+JmrSTJClhZvGMFhj5m9ea6XhZNaROX69C/xfger6R46mXFtqzf2hFGvymcbGB9mPUV0+n3mm6ksL6ZM8MygyC3k6++D3FecaJrfhvxQvlyRfYr+JBiKRhhh6g/Wp5lvNHuIG8yURxNuUpyBntmuOpQ6WszupVlunod9clXJkcvEhONv86ydfk+zJNcCVZYlJyR14HFaWhahH4g07zvu3sQJlj/AOeg9RXMeL5JLHSXDMP3+4BT1WuWFP37HXKp7jaMv4E+HYde+IY1u7mkMmkzi6hgWIsZZEBIH6V9PR+JLK809oZorm0vmm8mVJIjhJTyFNeVfsqx3umaJd6lcrHNYXMzG3RQDJHJ6nvivVp9ctWvrrT1tY4zMVllLYJDetd1V83uo8a1nexBPvETrsDZ4KnpxWHFaQzrKY2JYH5lDYxXTywkjBIy3cdK5xvJ0i4muNSuYo0B+Vfvb/YAd65HSk2tDaE10JbewnNu0bYYHO0nk05NPWWLbcZaUDDDp9K8/wDiX8X18Kv9m07SzNMQGZmnVJIlPQle/erHw0+IkeppDd3t4LqyvJQnnv8AfgkPQH2zW/1RqN7Ee3bdkzv5LaKMbDgjAXFc1qd5DLcqg3o6AL5R/vdiK29Xvraa2nt7SQPKSUc9CvuKy9IjAunWSMEjgludwrkqaOx0UlZczOY1zSoLTzb19kkV2rKB6Oa+ZviVewXXiOW1t4wsFplAR3bvX2D440mbUPBOp29ku28S3ae2A7uo6V8OzeaTJJMSZCTvz13Z5r1stg23JvY4MwrXgoo7P4a2KzP5jxn53zkdTjoP51684uobiztbSO5Z3IEkgQBFJ6Lz9K5X4PaTtsILh41JI3AnAIx7k16ahluNRieL7NiI9fNDE59geK58VWcps7MLS5aaLdsskcyCQOFU8qRgbvX0qPxNqSab4XvtRdMtBGWWtOR5PLRpMqPMBbI5NcL8ZrpV0m202237tTvkQp6xrgmuenHmkjSUrJ3Mbwhppi0m1L7DI58xlPoTmvTLKE28ZlckALkEDgYrn9IsP3NqkMTOzbQCRwldjFCYYl86RNp+bDONprOvO7KhG0SeAiO2jnlbBbsSBin3beWu/jG0ucHPv/SneV59uvmMjhxncTwcdxWV4mlW10G7lRyDDayMSfXHFRDVpCjG7R8yapqa3mu308nWS5kb9cf0pQVNu0xYeWp5rFu7e6V2uG53nece9U5rqSYrBCpyeDX0kYKyPbWZTw0OSa16HRRXUc5cwoVT3qRdprOtY7q0jEDqGPXIq9HvZfmGKmSPXwleVSC51qfU/ieEXjak6D5ftqxfgvJ/UV1Pw8Uab8O47oncftB5/wCBYFQ39rDb+GdYujjIW5uEJ9QSKu2iC1+ENohwryRx493JB/pXnx01PzieqRl6vb7/ABFaKEBYM7OT3BAqW3ubWPxkHU/vTASQP9kY/rS38ufEEc7AqmEQf8CU8/oazvDixXPi+8n4MccEgRj6ZUf1qFqynsbviiR5rERRkA7EnfP90bq5/UZ7y88Q2Gnab/x8X+lKiytwqZAb+tdYllbzfa7vUtot/JjSCNiVLbSQ2fb5hWJrN+NP+I+nadbNbQW7WSNhhkgDjCn6AVpYhPobGqw3M2swsLgCG2sljP8AdZ/4ial8URW9voFvKyr8rGM7s/MT0qS7iEuiTzuwIfz4hjoSWOKyfE12byG204AkLf7nU9QBSl7oR1POdTvtH0UwpqdrLcXpIheWAZWNcdelcnrBjn0641Cx1S3uwIHjDxjay57H3Fdr41ihvb7SIV068mXUYWlMlqfuNjjNcj4m8Ly6Hok0sUbOnlP5qOoViMHsDyaI6svY5LwF502lJb+aryrJtZmboPXNet+Fo4Lm7h0mGaW4gt/9dIpBVmPQZH41418NLCZdEEV1DJH5k7Ha4K/KenvXs3wrt7XRp30+xaQ+cTM+/wCZcgcYP41c0lJkRvynqGpIRc2dtGB5XknYvcBRj+pqhZWK6HC8VmpacIoJcfd384+pzXQ2FrbXDw3s0m9obb7vvyf5msKzuZ9SuLSSWQIJpNuAPvMCfm/AYpSQoswvidI1+NN0S3bKLGJpFHYk4GfpWNr2kWNvo/lyKyR44YHhwvWpteurTUPiElhFczRIxVVZCPnXaB6VxHxY1tV1R9MtZp5LDS0W1jyepXh2z3OQaytdm8fdPVPD9tBd2VvsbfCzpJIuOqgfKpqp8UFe+8M3jtI0VuCEnkU4MvpGPb1+gq/4HkZPBdjJAgee5Tci9ssOPyrmfjrfx2q6Z4btXykMZluCp4L/AP6s1TjZWIi7yNf4b67pVzpdnb29u63MMfkxwvyFA6t9K0vEGpR6PZ3d8qlpLltsZHUqO/0zXFfCSykNrNfs5Q3BKJ/sRDr+J/pTtf1UahJeXrOfsGngoqr0OO34mi2gacxys9vca14ggsVcm4u33yKOdi56GvbbazS2W20q3QKkSBpMfwovAH6VxXwq0X7Lpj+K76L/AEy+f90p/hXtiu1lkuNPjVjh7i7bc7N/DzgLTWhMncreMr9lmtILM7VhYlc/dAA+Zj9On4Vl2tul9NZSRhwlwok3sOdnXn6iuc8Z6vLqfilPC+ng4+VLqYd1/iUfU5rr/El1JDrGleHLUpGTamS7ZRzGg4AHpmlbqV0saFoyCCW8YlYnLRoQeFUDqPy/WvBPjf4ma+uhFgxw2kZSOM+5617Pe3ENvtsZWEdlpcH2m+Ynr/dQH1JxXyd8Uddk1PU7y8bAF3OTEijAVAeAKunHnZE3yRbOQ0TQ5/FHi21060UvNe3CwxgD1PzH8Bk/hX0x8Ro7XSNM07w7ZmL7Lp1v9nt8f3V++x/3mP6VwX7OGmx6ddar4yuUGzSYRb2pPR7mTOcfRP51L4v1iS+kmupJF3P+7xnoB/j3ravJyaiRhoqKczz7xneNcTeSrYLOseB7nqK+vfh3odrpmjeGvDsCD7NY2wvLnjG9yP4vr1/Gvkr4faVJ4q+J+k6aELRfa974/uLya+zHmew0ye5jULc6pNsgU9BEOF/DAFKr7sUhU3zNyZHNdLFdar4lmQMkRFvb7u4Tjj6kZryb4wx3v2HT5bi43XElys12hHOGU7RXtGpWkMFppmmTbGTzDK4J4IUd/wAq8s8aJceIPD3iOdgTdOqy2u3AKBCAB+IrnkrM3g7mr8KLiH+xSvzbnkVQMdCK9NQjyriPcPmXbj6jmvnb4OeLJdBmtLDWrO4kS7uMCaM5MX1GOle8aTcNcXN7HuJYS/KSP4cA5qUrFS1OG8E2rN4juYVGVEhU/Tca1vivD9pEtmrExw2wZvarPwptg2qXl1KQS8sjKPYMRUuogahJ4nkZQU+WBD7AZNZWfKaX985jRcR+FDIrcJahM+pIrr8vp/w4LKoV9g575xXH6WjN4ZhtcZEkoDlR0A6Cu78XhI/B6RsMBlwB2zSh8LKn8SOV+FUbrJKzHcxbf+tcR+0I0kPiu1nU7XWAN75r0eyjl8OeAptXjRTdFA6gjivJvi7cyX/iDTpZvmluoF47CtKe6QS6s3vhbfeZ4XuGbBZg7k9ydp5ro7iVLf4ZX9zcbmAgwqt/ESRgVgeBrO30zwrcTSltkccjvj0CnOPwzVnwheXfjzwI5itzFZXOpeTbA8ExIuST+NVJaszT2LEWoeJtT8JWkWn6XZRFo4Y1knnPqeQoH0re0DSYbWx15eJ9ReYG8uSOWYDkA+gqLQ5LVptNsLWUSeTemM8cjYP/AK9dB4YhF5Jqu4EJNO7PnuCcVK1KehXNxb2vgYX0ihlXc6gdOOAf0r5tt7GXXPGcFuqbvOlMrY6YzmvpLx6LPSvhveabCpeJIikJ747k++a8l+FuneXqMmpMMqoWNWUZIJHeqTsxxV43Oh8J+E0zJf3W4xrcuyj/AGlBxVzQTFceFJ4oYShkMgB9STjP5kV0evrLpHhZCHBaa5+UKOMtx/Ws/wAH2CWuj2EU0m7oZSOxZhj9cVj1Lvpcwfi9HAvw2tdL0u7tprj92iiN929g2WHselee+E7drW0uJJoZBcG5jVlxyM5yT+Qr1bXPDsk3iC103SzaW1gNTfULhfK+dgkZJAPYZxXLfEbxBbaVq2mtb2UTx6lKwmIXDDHQ/qat3tYcLFn4gfutR8PQBQ4Ad1U9D2/pXz7qV1Da3OtTfYbaaf7ShuHlXJQdNq/Xr+NfQ/jSa38jTpVwz4iWIn7wBzmvB1sftXjbVLA8h9TXcOuQDXRhXypsitpaxtaDo1ydct9Wn0+3tbK3jF5uwdwfHycdOuK15Job2wuHgcpLOMlZeuM8gY7V2fxD+waLpttZyMEluogJF25yFGVHsM15tJn92oQwOGxtIPy5Hr34qpSdQ/Scjy9VcuaqbyMGeAiabT3kxHKCisw6E8D9abHJcXcZtNUt/Lu4QMyZ+V15AOfU8V0/i2wjnt7W6s5ELpCsnykEOCQOnY81zkTQ3Fr/AGXexMr7twkORuHpnNVGV0fDY7A1MLWcGRYkWH7PPCbiIdEfgr702zg8p2+x2qW075HmDLMQf0oeG6ihe0g1m7ttjZRblUkjx9du79ac6+L1jj+xRaTIzJxJFJ8zfn0q/mefKy1lFjtU1K28OaOs0kqvdnPkQL2PctXl2oXU93fSXVxxJIc8djXV3ng3xLcXv7+2MkspyXaZTzVg/D3XIW2yWkIA53vcKB+AxXRSdOn11OHESq13bldipo3jC+mCWOoxWtyRgLPMxQgDsSBzW9pOtadcRma4822tFJT7RLFuUSegI5/SqWneBbO3uhJr2rwQRHJ8uD94xI6Z6YFbqafpOl2K2ul6i987T+cySWwCD8yR+lZVZ0n8KN8PHEL4np5hp10WjZ4LeSG0U/uJJ0AZ29QvZas6PGn2kXtwwS1t8y3ORgAYP8/SlkiCx/2nqF4I0zhmY5wv0/wrivFXiYXlvNpmmu0VgWDOT96cjOCfbnpWUIe0laOx2SqOlHmluYvjDWZte1241FwBGW2wr/djHSvU9CYLpKhWVhNaqrIvU4AwT+deNSR4y24ZPNegfD3XGms1szGn2i0Bfd3kjz0+orpxNP3Eo9Dgws7VHzvVlDxOJBPKHDI6scqRXPWcEE+o2yTN5du8qrIx6Dn1rt/Fcb3V/PdhARIdwGex5FcXqgEEexkwCe39aqm7qyOateMtT2qyZjLdXcJtFEzusSJLlYlU7RyfbmtLw9pVnGxa41KJ2U79yYPmH3yecVwvhEr/AMIlaXcyr5VlaSOI9uQ7lsAsO/WsBvF+tWU67Y7SaBHysRhC4z12kf1zXmywkqjlZnsvGxpRjzI92ujJa2fnRziRc9lxt9BXIeImkeQ3NxkuFKrx29KXwl41hvLFI5oY5LC9fZ5vPmW7gcbucHn2FHiJy0ssRbKxHBJ78cVzxoulKzR2qsqsLo8+tZo5PFmmm7ytv9tjLkt1APSuy1qX7b4ivIYodkLXUjhQe2815z4iuYrfVYHY5VJ0cjpwCOf516Bqk4m1qG/tYQIZiXjYHOVb1rtlT0jI8+lNXlEpeMZpFtUiVSQUJ2gkAk8c1jfDuMw+K5RvO4WcuCTksdh45rpNegdouACcYyR2rltPEunarFeKrBonIYnpsPB/StY602jmm7VU2dPo8W+Xz7g+ZICWkB6MSetUPEsjEyNz+Na9tNax3qyRzLLBOAzBT/qyfWofE+myXFs7wkdOT22+1ZU2k0bYiLlHQ8r1iTaX6kngCtDRNHkXTPtUkewycksOQvqK1fDHhyy1DWAt5dTmWMlmhSPhQOmWPH6V1OpPHDCd6JHGgPGOAB2rrdfXliefHDO3PI871CNIRg7125KNnB+uf6V6L8NL661DQIbW4V7pppHCO/oOh/z6V5R4h1Nby7dYRhAeKt+Ddc1DTddsmimkKq+wJk7QCfSrrUnOn5kUK6p1fI9i0O9u9M1SYxHa1ucsO23uK1PibJHdS2zRYMU0YlyO2R0rH8Vhor4COQAzAEhe596l1maOWwtXbdHFHblpCeioK8lx99M9+DvFo7H9nvUBp9/rlu2qSWkstqGtouDnBG51U98ZrpfHa6Bp/n60dYY3Uyx/K1z5e8Z5yCP5V8o3/ijVV8SrrWl3ctnNAW+zMmMxr34PWoNO1C81rxNayaxdz3e+TnzpCffp0rv+qu12zzJ4hKdoo+ndf+K/2HTFsdJmEs6qFDA5jXPT5jy31rh9R8b+ILvTJ1Wd4Ly6KrIZIQyxqM5KHPBP0rmQhdntokSKTY7RZxtCgcYH1rj4hqka2+oSX119quN+yPdkEKQDkfQ/pUUqd0aVpqDSsaviTT5ZIp9SR2uMAliZPMcD1Jx+lS+DbXVdD0r+2DIptrtvmtmlCrjsxB6GrNkbkSqbWPJaTypU6KQyhgSPx5p+padaXzot0He2nXcq7yDGynBGB24qud25XsR7BX547ntPhTxtaau+nzxyW088kCrKyth0O3BVh0OPWu+sbYTz5CuqRjG0H/WZ7g18iaBDDofiOK90q8fajfvrW5G0sn8QBHBOK+lPhtr811YXun29wtz9itheWchOTsyMxt61y4jDRumjWlWk4tNHfxkRXMTMSqo4JK85GcEfiCa+H/iRof8AYnxL1jRmDJHHqJVcj+BzkH+dfbGj6la6taeZCpjlHyyxHrGR3PrXz1+194da38RaT4mt1P8Ap0H2edgeDLHyD9cH9KeBk4VHF9TDER5kn2MS1VmaK1a+ntbJYwqiIAY55z3xVaPUfDVvrQ083F5bXDMUS5DkR7v4T7frTvC19/a3hq3mCobi0JS445/H9P1rA8V6a06G4jQSAkrjHI5reNOMpNSN61WUIKUD1/QNd1HTSNL1aSK+UxmSG5EwYEem4d/asDW7ifU/EsOpvIjrYRrFawt0MjDJyfQAgfhXkFrrGq6JDcWVq6+U3JWRc+WfVfSu0tb66HhnR7hibma5VmlbHI5Pp7VMsJ7P3hUcXGrpbU6m91C6nkEeoNqd5IDgx2oWNF9s5FO8O+LF0yKcf2brMFkWC8MtwMepzgiuf1HWtN0rT7i61FjdX6yhEtBIQCD0PHaneEvGGna3qAsTYvZ3jqdihjhvqRUqj7l+XQt148/LzanqvhTxHBdtJcWt893bqv3XXgLjt0war/FHUYl8BXtzDK+bvYseRghSTlf0rz3wvDqGh+Pr+0hwLeWAyiIkmN3DLkj8Ca1fijqD3eh6PpcUL5YtMQe+P6da5nRjGorHo5enWqrTqecHZs2nnAA5qIafZiQTRrtbvVxrWZW2tGQR1z2zSrC3nGEOrcZyOlekpM+zlQpTac0nYhH+yOO5pScjrUqoiwOz78DhCBwT70RskRbcm/K5TBxz70JM15lE+s/Hl1LH8NEihXdPejyEx33yAk11M9mTpuhaW2DukzgjGSFIAH55/Csaaz+3xeEbfGY8xzOD2KkH+ldVqcvk6hpxa3jklLsyE8mLapI/QGuLc/KpM8+8W3n/ABWcWmhtq2zkkdN21G5+gzWn8M9P+1M99uVQ8xUEjqmQTj64Fc38S7O9M/8Awk1oyIxbkH+JWyGP/wBatv4M6z9vubnT4l3QWxIVx0B25NTBe8Ob90vfFWX/AEu0jyURlcA7scFhx+leV+KGu5PHOn3DlmaRT5PzcqimvQfjDIw1bT7fG9pLXKn0JJ5rJm0kSarZNMAXNmqMccqpPJH5USepcUuW52l5cfZvDOmWz7s3E6Bf94Hn86xdEW41G51HUJPmabUpFhOei81seIWjWw0mFiA0V+Ni96Tw7+6FskMQcfaDI2F+6GkwDj8aJ6yJWiGR21m0dppcEzK1l5kMhj+U716jNeZ/tEQwSXPhSWxJtbgyyL56klsbTy4Odw/xr0PQri6h1O6W4WNpUZ2GB1OcZPvXmP7SHmyeLNE063VWNrBHI2PTOW/SrjuJmBozSajcLJdXLbnYK2VXLEcenFd/4cu4bPVdgvEaO1hbeCFRImJABY4968o0KeKbWLi1jeQluQkPLBs/pVT4cXF1efEG60RLqa7h1CURNbXA5O1skuOwGP1quTcOc+sY3+z+HruRXR7jyRGXTlSzDjH4Vj6ez2u12jyLOAwQj+9NKPm5/wBldtbd2sdvBbW21Fgiha4kCrhcKNqgCsfWdQZLKyt44VZjAJiO4d+gP8vwqZMmKuzy/T5vJ8XSXipL5VqZIFkfo5GR8tc/49sEvdU8PeFbZ3N9fSo9yQMk7jlifpzXV6nHHomkyaSoE72sUcjzvzmaQ7jj2wa6X4beFs3k3izUAJtTlJS3BHEQb09Kyi9TeXwnW21va6FpdzqL4Sy0u3KW0Z6F9uP518+ahdX/AIj1+MTSZluHCj/ZXOTXtHxkvVtfCY0lZAsaAG5cnBZuw964H4R6L9s1BtYnX91FhIwR0J64q92THRXOg1GRfD+hRWqYW4uf3cSr16Y/qawYNMfUNYtPCtnuaPAlv2A49SKt6jcyah4ouJF/eNbyCG0UrwWPU/hiuw0LToPDGnz30zNLf3kgDFRliT/CKE7ieiNdY4xeWtog/wBDsI9zgccDp+dVPFmorppOp3RjWQLuSPsTV3QLG7h0i5/tPbBeXc7yYLbvLhT7nPuK8S+IXiaXWNWuPLkYweaVhAHUUyYau50HwotVuvEc+tXTHYCZHJ59ya6zTlOzVvFdznzpSdm/kBBwg/LFUvBGnnS/APnzxH7Rcqx2dwMZNa8cavFZ2MzKsX7vzUzkE5DP+QBFHQpbnn3xe17+z/A9npSsft+rz/brw552LwiH0HOfwr5ru2utW1vyreMzMZRHCi/xSE8AelelftC6+brxPqksMisgYQWwjHCr0AFQ/s+6PbW+p6l4y1KNXsfDls0kW4ArJeMMRgZ6/wAR9sV0UvchzM56vvS5Udpr9nH4P8LaR4LjZA9nF9r1SRej3Unb6gACvKvFlxFbwSeWTmRsnNemaH4j8LeIH+3alp19PExMl/dXcbS7ZmP8CjjAwBk8c1x3xD8HvqOpwN4ZjnnjurkRSwl12qHPylVHJ4yaiD973i6nwWid5+yl4MvNuoeJruER/dgsnYfe3cswPcDOPwr2u+uLe68VTRlGez0qDdJ6IFHSjw5YWvg3w5Ho0cxaHRbaO13MOJJSgZmH4nrT/CtmLjwle3t5+7k1V2MxLfwZ4yamclKQoR5YnHtr114gvNTvJLeWJAvlx4HypGT1HvjrWULyG+8NW99ZeYq3kzRqNuCQh2/j1rd1/wAR29zb67YaXZLFZ2lm3ksqfMx6D86paLpM2l+E/D1kqCSbT7GW7lB/vupwv5msKj0OmlozL8GiOHxUY5lgKrhl+QfKw7/59a9MgkNsmqXXQ4Zjj1K8V5J8O9L/ALY8aXtrdIQiucqWI3BiCPpyK9W1fy4/COpTQ/IrSLEvuMgY/MVC2KnuW/hvY/Z7Z7hsFvI2g47sSTTfC1sk9jdK4DNJfP5gB9Bitfwyv2LTLCGQc3Gd3sFXn+dcz8O2Yi7Klir3kzA5zxmm9kZ3u2YOkeXbXkujjzN7XT4wMhcAN+ua6/xov2nwxYJHlszLn2BrI0rTPM1y4uPOdS1w5jAH3toAP8q2TImo6JbQLIrSER7wv8JAGamMdGaSeqZi/FO4+w+FbWxU4FxCAPavH/iGshuNAvFA2xw7Dzkk+telfGybZcWdoG3tsU7AeVAFeT+PrrZZWTK2GhTkY9elON1URX/Lp3Oz8KxtqPhH7FJNJEt4Xhdx1AYYr0DwBoVj4V8P2Gi6e0ktvZrLKHkOTuxnP6VxXgxXOg6ehXHV+B1+U16TChtvDlzdN1Fk5XPriqu7shrRHmXwz1J7rxNPI7LtW5nmH49TXXfD3xNp+q6drNxY+f5VtcfZ95XiRye1eUeEpLv+yNVk0iBpb428yxoDg5Y816P8D/CWoeHfhzoVjrFsiXk981zcRq+7GACCT6+1VGOlwqPoXfjPI9j4MZcjLq8ef9rJqjouiQ+HfhRLcwyb7lZFmnkBwTgds9KyviRqT33hdxJlf9Pmf5h2DHpXQ+NvNj+FrRqqINxSRhxlunWo0uy0nZIl1PVZtV8JadBZwLJ9sukhLH+HHzFgPXirlrZ/ZfCWkogBfMQJ/iLGZRz9OteY+EvEt9Hot60tneONKjubtZZBtUt9xFX1+91r1rxLc/YvCGnXZXy2hS3mdAMnJkXP86En1Jlo7IkthZXV5JescOXuIYQO5KYP8q8C+LYkuPG+haZbgsYVQNgcIzbsA+/y/rXufhVZvL0iA53T3E875I+UHA49fvCvMPG9vFp6nW9o8658RsSW6hFjCKo9s7jT7MqG7SKPxG/4lev+ENPkO37RZh5kY52sHbmvLPDEdxJ8U7yG3jMsr6kQg985/rXo/wC0NII/G/hObBIGkIwPqd7V598OriaHx6+swyqA15PIxZwowqg7cnoa6KS91stQ9pOEe7PR/Hly994hSYpFI9uhiZCwZQy8HI/CucgguLqdImZTeXMIRXzlIschv0rntQ8b31xfS3KwQIHcnDRgnB7E1V/4SeXdH5cSRgHcAeR196hI/W8NKnRoxpp2sjc1OJjLBDZmLMIYO23OTjknGOgzXP3lxJgqY47kK38C4bHqM9auReLXRpi0MavIFzuHXHoBxTYLzT3hN7JcCIs5BVU5APXb6ZFUok4mhhcbHlqNMzTfaOYyLg3dvJjHCYzz37VmyX2m2/mFXeQFhtVYeQPrW7Hd6THCuxpQvzAl1yfbpVVpNPllZZJH8rqiqOSffNVdeZ89Phuk9YVbGda6zpDb3kZoOo2vHkn3FLaavpV6TGbs2e3vLFncPap3TTX2qfJQ8gM8fQVA2n6fOZFjlDcD5sYBwOatcnmefU4eqJ+7UTCfXtHtwVEk14QCNqx7c/jUE/iy1jtjHY6PL5uPvXE+5V/AYqCfR7XHy3GNxygz2qKTQmXDYUhuAd3NaxhT6nHPJsTFmNqeoX2pOGvZ3cD7qdEX6AVn+UoPf3z1NdHNpFwjBBFkt05qpLp8kaHfw3oetdKlFaI4auVVFq0c3OrFz5aNip9EvJ9N1GO6VWwudwBxlT1Fav2dlBDcVXe238An8a05k1Y8mpldSMuZPU9B+yyX8ENvCYzdLEjIC2BJERkc+oFcdrNqrOysjqQSdpGKn8P6s1nJHbXMjoI8/Z5Qfu9wp9s5rotRhg1O3UKsaXyhvN2fcuAehB7GuG7pyt0CtR9rHmW/Ub4AvVuNGGnSjzPIjkiuIR12HkPn0HFc74nsVtjLBFGQAcqc5JB9+9aHg/T2svEkVxetNbW6oQ5wQGB4wfarPi1rd2+xaYI5bnzWEkrf6tFwTkN0GKE7Vfd2ZLj7SgubdGd8Lpma9v7PyjLCsYuSFPdGH+Nei+Nb2zitYtSYmINEC4J6t2rC8H6Fb6Fp00gk87UNRhMIkB2xwRHknd0YnArkPH2tPq9+lvDJutbRBFHxjfjqTUSgsRWvHZHRQc8PQ13exz2rXb6lfS3Tk8khV7AV6J4LvBqXheOzhi3XdiCCN/LrkkH9cfhXnIjIOcZ9auaPqFzpF+t5aOyuv3h2YeldlSnzQ5UctK9OXNLruev2kyahYANH5bY28NznvWTqVnMXkhbLDgDt+NMsb6CWGPVdPUrDJzPGzfcbHJAroJIoNQtW+yyqJSAOW6j2NeddwdjqqU+daHAyX02k3vnQIrjO2SNuVcf3a17TxlZwgRzWlykXXyyd+D7H0p2t6cvMbWe1VxlyfvGudvbaOGRuDjHABxXVyRqbnFGrUpXUTvoNQjlspLi3hjxIFO5GACDPO4da8+8e6+t9dNaWMjG3Bw7f3z6+1ZckG6QmNSoY4O0/e+uOKZJZhn2wAsP4jtxinSoRhK4q+LlUhypWMcqrE4GD2Ndb8K9HXUvEqGVJWjgwzPG4AU9icg5qpo3hrUNWvPs+n2stweN21Mhfc+1ejWtjZeC9LaxhdLvV5v8AXSJ0Vey49uadevaPKtycJhpSkpNaFi7233iPGGlAAQc4wQOtY/xd1A6eBoVvIPOaNftGOirjhfxq9oep2tlPLqt9lorVGcf3Xlx8oHrzXnWr3VxqWo3F/dHMty5kfJ9eg/CubD0uad3sj25RvCy6mQyluW602MtbzJPEPnRtwq6Y1xnimeWBXp3OKWEOt0zV49TgVSwjuEO5c/wnuPpV+YwtvcQiKeSPaHY5VeedvpnNcPEvlusisVx3FaVnrU6KIrtiy5wM9MVyzou94jlGUV7x0cEaxyKJQ+DtT5WPQDjn1rRhjLXEuVLm3kzyRlVYdB61zDaxZyLBGl59nRHJkRX27/x9qc39mZCx6opQyFy/m/vCT0Gfas/ZvqTGqr2ir/MZcyW8939k+/FdDFwvJaFgeJQf4SOpHQ16b8Idb0vwbfzT310IVmjjhjEkucHIOCvofWvN7e90qwnk/stZLqUvuWWcZ+b19x7Vk3fnXE7XF0fMkYjJYdsdKt03U0exvQwkrOVj6i07WVtNS8/SrkOynz7YOc/aIj95D6sM9ah/aOt7XX/gu2rWpLLZXUV0gHVM5RgfxYflXhnhTxFeaLfaYJZmlitZPliHIVWIz9eM16x8QfElpa/DnXdEhuIXbVVhS1hPrvDH6cZrnlT5JpjnhZ3tY8C8La2+i6g7OzG1uBsnC+n8LY/OvRAn2mKOa1mSSCVckIuSx9R/hXnN9ptwjL5tuUKgKMDA/wDr1NpOo6lo+Fs13WudzRSDIJ9j2rsqU1LVbieFq01Zq6N7xNYRTQSSSWJDLx5iHB+hFWvh/PLHoc1lNmO5s2LW7SLlZFPYVFbeJdGvl23W+1lz0ddyk+mR0q3bvprSyNDcQMpG0gS4+Xvt9DWM+bl5Wjnp4d8/NENZ8KpqpuLuznhjJO5YpXG4A9s96i8K+GY9E1M3l5fxG6UERRQ/NkH3q/8A25pKt5RktemFLOMj0zUh1rTYm22v2JpT0ZSGYflUc9Tl5ehvDBxlO6WpqaQk66lFqPlSoqkW8IlbBYbgXf2XArB8ea0NQ8TNNZzM1vbILe3K9GAOSR+dR61qEp0uUxwyN9olSFXIIY9ThT2Xisa0jkkv4NPht54r7ftWI5PGDnH+FFKlrzM9fDVIYOb9p8Qr3rNMJBv3E7SGPaoWcq7cmPGea0U8O640zRtbeUVY4eTuc1Qk0e+ivYxqUjcyMGA7kdq3UonRVzyEdIpsgMu3YjOPmJwuTwfpSSSRwyotw4Ueg5P5V6Nf6Fo8A0vVILRG860Wb5uhZT82azPHnh3TrPxel/bKsYlCyKh6EH0FQq8b2scVXOK1vdR9S65DqLaZYRaaC9wxggVlH3EMi72+gXJJ7AVvxq1z4yu7fawjW0BViOAShBP61ytzr1np2naXd3CNNd3nnNCc4x82zH613OnzQRa3c5jUqtlG7HPB8wgHJ/GuOJ86+55Z8Tr6OOyGkW8pJtY2Q5HBJ6nP+etTfAK3/wCJZPewwfZ3mmK3KMcYO3A/PmsXxNbLd6td7W3JJcFFIGTjIwK7v4aaamleEbiSO5jklnPmhO8bbsc/lSpvdlVFZJGX498iTxtGJFXckSBRn7qjg/qafcMv/CT2dqFOEt2jLY5I3Eg1xvjHULiH4lKYnZmldEx14AYt+HSrOh3syXV5r13cyTxEgYx2OeBUbM0UdDp/E2rxC60e4CGTbeyJkLxnA/lWg0d7p2la/qTyQx+TbwR26seWYYOMepPFcTob3Gpixe8lWKRWkC56K56Zr1BmW0h1e3vFR2Znlt1boVReX+gYU1rdkz0sjndQbyNVvLrlFFsjPtXhSxGQfSvEvjVJNc/Ep75Yg62kW2V92ML2r2wOH8FX2qXO2Ulrdee43AEV4b45eK98a6vKu5DLIXBK5yoxgfQUR3H0F8PXH2GznuURtgQsxwA4z3Bq9+yz4dtYdS8QeLroM94spghkmflFkbPIPc4GKg8LLeSh/MRQroVU7TtbH3i3oMYr034H6NoNsdWt7G4F3tuoruaFZDhH2kKOeCOp/CtYStdLqZTjdpnom2O41SSBnLhdkBQc9RuIrO1S1mPiiSRmSO3WPcTj+EE8/QVrQJa2N1LcPKZZFd7iVtv8R4VR9MVgatefaLy8uWkcMmnm0Axx5jZZvyzUyWhUNzzHWZU1LxTqd3KHeD7R+5XqrOOEXHpwK9q0KMabpccc5+W3jEkoxjLAfL+dea+AdJe41S1ku7UACZnRCv8ArFHIavQvEeq2unaZJJO2UlQu+R2X/wDVWcdFc0nr7p498VLq61jxVbaahaRCPtE4HO0t0U+46V1t7NF4V0vT9J2FZ1he5uAOCuFO39az/hfpra1rEmp3abVvrpJADzthDZB/HFc14w1WbUfEes6k8hxNObOFT0EYPb8qGxpa2Oh+FNpJeNcao7fOX3Ip5+Zj/OvS4oFtbCe6nTzDHcokORkiQ9x+BrnPhTp5h0zTrfyvlkZppT3VB0/UV0mvakLm4t7WFfLYTtJtYYxgYDVpokYzbctDmfH/AIiezg125E5LJCtjGuP4iM5H514v4E0+XWfGcGn28ZdLWLzZiRkLz3NbHxV1hY9Ue0Wbdvk86f0yBgV2HwR8Pv4a8M3Wq6pDtvL8C4mLdUhA+RB9aaWlyn7qO2WKKSS1s2basZAkx2B5P6V558Qr2bT/ALNPYv8AZ7e+Ek0a7ssqsDlvxrujOdM1KytZ2AujayXNyD/FJITgD2ANeQ/tE6xHb61FZw7C1vYpHGFP3eOOKlajT5dWeG+K7ptQ8QvHb5kKSiOJAM7nY4H1POa941DRYvDXhTQPAdngvlbzUmzgSSkHAP0BNef/ALP3hlNX8WXHirUV8zTNHYyrvH+tuMfKB645r0DVJFuvG6l3LXU6tMWLY49B9BWtR7RRnTV7yZq6BC+oMNEuNNiNtIy74YgAHUHPzY7ZxWv4Xt9O1Xx1eappNtEul+GtqS3Kj5Li+OcRqehCLgH0JrI1OzvV0ez0vRbhI9U1258iKd/vRR7SWI/I16R4L8M6X4T8M6R4LsZWuBAZLu/mKnLuTne348VK21CbLWp6Kt1odsdQumhtppGub3+9IW+6g/AYrL8R3Rj8J3c0QFvZrbKbeIH+DPyj64xXU+KluLiDTreJk/eFmOOmew/DmuE+IOoW7wf2ULpJoVMeY067EUD+YqZJIcG2cnpCy2mlXTKEN1NKjHzB0xjaprU0S+n2ATTW73FzBK7MJBwVRsADuKz5I5hoz3k2Ix5ZJH91verfhiNm0y6nMYH2W0dmyOVGMfrmspJWNluXPhlfWzeJ1haNEu5IGkaQ8F2Hp+Ga6nWd3/CD2sCg/v8AUkUjvnLE1w/gjSb24+Jx1FYvK06ysGVH9ZHwNp/Ak13Piny10nQrSNsMb9mGP4tq8n9RUx20Kl8R1chWO1djwINOkK+xORn9KxfB1v8A2f4c89owAluZOPVuavapIIdBvJTk7rWKMf8AAnaq+tyrY+BdQkiBGxBH+gFXYxI7ZNljYPFy4tZ59w7k5rnPhzJINQa1Zm3TuxQEei8/rXR6LtXRIpJM5h0skD65rnfhwjf8JRBcMzDyrV3wD93c5HNS/iRrH4ZXOJ8c38k3iq7N9Ew8p3jU/wB4djmuK8XWjXshhjjG3yQSCeFA53Z+uB+Na3xQ1W+k1aOHTdQWK6Go+WokXdkNnII+nNVdRMKaZKW3q6AQptXAY7hkn681cIXnccpfu7HoPhH93pulQH7/ANnJ+XkdK0fid4gfRYLez3ExXFmV2jrlsAVz413S9AsU1LVLoW9vDGqRhVyzlmVAAPqwqL4zrdT6tpPnIQBApTK4LDGRx+NZ2e41a9jn/hqt55Mq29mbh2uGjUBtvHH8Ve+XU62vhBrmaTyvJiYHDZIbO0gHv0615l4OuLXRIIbq8misLdUZ5N/AYnnOK6rxjqyXnhGwktpAIrmLzYwwwJF6gj65z+NbRirmU22YHjvw9cr8Po5LeJpYHuPMMz8MVdyQR7c9av8AxKjZvhesayAlph5hzwAW6fWtH4l3C2fhDTrH7sirawyIDwGwDj9ab4js49U+Gz29xvUeYZjtHQKM/wBKmtGKk0jSlKTSbOfstJe88HvbxKd80cFlhjgENOhbPpwDXefEi1UeH7qI4EUEEIBJ9JE/McVy2mwtfeE4YNOAmkaa1mVweg85M/pXT/EedRoeo2saFvOjgjHtl1H8zUQa5AqX50LaMkGqaCVQlksLhiAM8/JXj3j+eST4fweY6yTjVJJZCR9wZ4r1+zlgl1SSBMh7GCZFPqAiE14/4kVrrw/eQcbRO5/E4IqXLY1pJXZwvxNuLrUfFOlNJMZk+xJ5OOcBc5/Wubt7OG38E6NeYHmXerXKhm5UEtiuql0+6bWrNmJEdrppZjjuST/WqWvW0lj8JfBs/l5ddUmd1Yc/NISP0Irpi/csUpunUjJbowvE/g3XNO1SKwlhSSSeNJLZkYYm3gEBR684xXOazYahpV5Lp+rW0tleQ8GCeMqw/A9K9b/aDMg8F+HtcV2WQJbn5TgrhVxg/Wov2jPCl9feL4NWZ2WefT1kYnqQsXT65qqVS1r7Hs1M8q1HeS1PHI7iTYfmBUg/fPHHoaSO9lSJmVl2+hHf2rr9L8JzXHghriUFTH5oc45z1H6gVPo/w7WfdFOjs7QCRBnvkVv7aBl/a1V7L8Th0um2BmyVJ61IlwuEYlhya7XSvh4kl9fTKkjWsVo2B6SDNeUyteaVfvBdCTdtO0EVrTnGpexEs6nTtzx0Oi89oblJomGVbPPP44p8lyslxNJMWDuM5JwCfarHh/wrqOp+F01cXGGllMaj2FdDa/DyVtNt3a6uI5pwRkDPOaznVhF7mkM1crNJnIvdIY412gOp6g9R7U5LpVYuyM0eeCzY59qt+M/CuueHUjk8xZopflViuGqy3gLxD/ZsFw7FfNTdsI79ar2tO17g82d2rO5kRXga+gMUxHzjKs3AFdxfaN/osV9AEaGUlXRiCRxwQOuK8/1LTdS0nV7eOeNw2VbITPf0716P4a1R7W3aw1JVt7Jyrzq8RMjyc7Cn936VNW1k0z2cjxirSknqcvc2Ea4HlBWJxx0zVefTFWTlQfUqOK7K+t4pG2+R5avIUXY468HJFU77cZRHJCkYQldydHIAGRWKnJdT6qeXUZ9DipNJWSQqF78Z6H2ot4b7TzmJtyKfuMM7foa6z7NiJpJ9nPGSvJPtUf2ZDhg0T7VJwTyR6EVftW9GeVX4ew8ryaK+mapDE7yXELRsy4BIPSrdx4q0dbiS6uEkuJFYeXCsRCjHc9jWNpd1DcCS3eNGcyAISeAM1bu4rKBn8xYyf7y9OKhwje7R5CyWlUjzU5/eZHiPxNqmsEqy+RARtCLxx/SsFLVc/wAK/U11EENndElUDDvjtTptIVAd208jDq4xW8KkIqyViP7BnL3ovmRyxtZAM9R7VWktnf8Ah79TxXTtp2Hb5j04FVv7PkCbjjGeM9a2VZdzkrZNNaNGPpV/caJd/aI3BXlWhZuGH0rq9K8SabfGVluxpToNwiYkrIfaswaS0jbnhZj9KZLoavG27ag/uEc5qJqnPc4JZPi4J8i07HbWHiS1uIkW4sbicqMBplO3PqKmlj0K5bdOqqWHQGvNNMsdbsb3akstvEc4PUGtc32uQgo32e5HYlcGspULP3WclPDVqkbzpP7jsv7N8IxQuZUFw+VwB8p688UtxH4PtU/dwysDyEB4FcpDq0iwrv0jdIR131BLrF4ZPLXToYivryay9jNvd/eaLCpW9z8DspfEdxHbC00mD7NCxwQibc+5NY0jNaq0+pSFY3Jwo++59PXFY8uo6tIm03BiTGMJ8tVZYpXcNI7O57sc/rWkcOlud1PBye6Hazf3GqOm5Vhhi4igT7iD19zVZYPMzuG49yetXLe0KuwcZxU3kbTvDqPY1umo7HfTwDtdozhaJn7pI+lIbFlXJ2j0wc1qKp2HkUixguD23cUe0NnlyZk/Z2VwqqWbuMdKr3drOz8naB2xzXSSR9MKARkZHeoRA20SNGckcGmpmFXKlPS5zEmlj+GQ7uuCMZp2lwtb3i+agI/3eK6SRZJGCuQSnA46U2K1LE52qexqvaXRyRyNRqKUVsNaPdEGXjPHApYYv3qsYw2OxNSizbZuXoOpJ705LdVILFv+A1m5WR7kMM3pYiMLEsWUlvVRT5GmuAhmkaRkG1S5+6ParbqwRT0zTEhG1sOM+lRzo6fqaVroiKSKg2qWCtz+8PPvQ+ofZ7Z5GWZGCELuO5c1NtDHDswOO1VdSjmuNLKQx53PhWYVcZanLjMPy0pOO5jW+pRs5kmsLeQjALITGxz7itqafRhKI2t71GdRwjhs/n1qhDoeyD/Sbg7ieipUkOl3Ed0s9vcrJsHAc9KuUong4XBYyiuaUdH/AFsWktbKY+Z9muFycL90fnitOzvJrKELZx21uG4+WMM/51FZvBsLXMcrP/yzQHgGnQRPuR/Ldhu7CsJTdz6fD4Gna9rsvaWz3jTpcSEnywyux+6wI7f1rb8YRx26aH4ltlEc6tgkjk47fzqjoNuTf2vnRskE5eIZH8WOBWxr9v53gy9hjZS9jcxyKPZwwx/47WEpe8rHzef01CsmjY1C5S8so9ShztmQsR6MpXP/AKFXP+PIJF1CGZUXyiqSKQc5yOau+Dt154TmiV8+XIWHqvAyP5U/xYrXXhzS5o15SZoZj6DtWcdJWPDk7olAWbwXb7jgWd08Bb/Ybkfzqn4qhk1HQdLuJiftkYNoCF7r0zWtpMJm0rWNI2nmCOeMgcjAxn9Kr2UwayuJBysTJcqcZPH3qE7Ey1Wp7lc6Ems+PbC1lfNppNpbxxlDwSwDP+tdD4ud4fh9rF4CYrq4miYepCyr8tN8E2dvDqN35UYTYg6E8569aqfFa6e30p7NACkmmvPz2fzU5qnszk3aRzVsIpp7UhQsv2lN49+/8xXoOmRLZaFJbrsEil2UHqcMMf8AoVeVWsjf8JJp4ydrqJCM9+K9QKs2oMTI23eihew3EE/qoqKeiNKm54jqAupvGkklxGQwvhCpK5G4o5P8hVywlmT4UarqMlvIixXaRj5ccbFJ/DJNel6xpdlGb+9ht4knF08u/bkliADXLeN13fC67iwoEwVTgYxh3GcfQAfhQ0thqVyX4f2di2oaF573EkySGZUUfISY1OX9q73xNGs6axNt/erpq26f7zL/APXrA+EVokuhaXM7ZeGzTacc5KDmrkt3M2oXds7B1bUBHk/3VXgUbIh6yuZfj2a30HwDFp0yAz3RikUD1VhXznDOSfPddsr5BzyRk8GvVPjLqdzfazaRSMVSAvsCn3rzuaOJU8zy8ggripS6o06WOm+HGnxyXRxZmU7cl3YAF8jGME+tezeFEhsF1M29tFH5EkcWVI/eSEEkfhxXHfDi3t0t1kWIbhEvX/eFeg6DDbtp8sLQjmeS4Yg/ecLjJ/T8q0SMpOw/ULr7H4c1DV2I3IpBPXc38IH4sfyridNurhfCqC5U+bIHkZj1LOcAfpXQa4zG10LShxDIpnkP9872wD+dZGo/Pc29pgCP7XGnH5/zNTVZdNHQ6XB9imiEbnzILJYEOOkjt1/75IrhvH9x/a2ux6D5xVPLjRlHbLgKf5GvTINq2txdFQzB24+h2j9AK8r0WFdR+MGoCbgLfMo+i9B+gqWraDhq2zrtFnh0LTtV1R7YCK3i8yCMnGIwCsY+pzXkemf8TPWra3ePb85kcjuzHn+ldv8AErVZF0zXbdYwqpqaQrhuiKpbb9Plx+NcZ8K4jd6/bM743y88e9JK7L2ie6aHbx6LaRoi7ZbrCsSewrk/EupR2rXuoPkFconua6rxO+zVlx921hZ1Xsx4HP515f8AFiVobGC1UnaR9oY/3mPam9XYiC6nFaDYv4j+Ithasu8vIZpSewzX0H4mieLQJLW1j8yeYiGL2ANeWfs+WEc2pahrbsTOq+WoI+6K77xtr11pHi7wxp0Co0c9rJMxb+9uNaPSJne8zNuL6O8+JT6ekNxdTLbrb+bGPkR1XA3e2a+dPjddNqPxB1i3sVDA3xt4MHOdp2gj2r6T8KzLHb6z4hMEbX0fmyB+hJUHb+WK+efDlnDeeOtMkuFDlpWuGyM5YZOPzpU3bUqcb6HqHhSwi8NeD7TRY0zFaqk92w4yeuCfXOK4XTby91bx7dXsTpsX5FiJzukc9AfYA113je6caWqxjyxcN5k2D9/aQQD7VR8F6da6VYXWowqzTQWz3OSerHj9Ov4URd22N7WR0PgG5XxD8dorGNfM07wnpLNIQ3AupGH54XdXrKybNJvtSbLSXMhjt1A5ZRwDXOeBNP03SfBLXllYxR3k8Ikubn/lpPI5+8x9gSBXR6k/l6vpFjH8sEMDPt7Eha1k9UjDXUidr6LSby+jQ3cljbpb2/zKu9wgDMckd688i0DVXa4XUZLWUMY22quDGpA+Ut3xXoutqv8AwgTsmUkuNsrMp6E9RXI+L2kt9E03ZIwElzIz443bfug/TFZzLgVfGENt4f8Ah8u+RLuaaRIScFssSDj6Yrjvh7/advpmpwWtmUsUkIl23AyuDxwfWug+JMjWsOi2MZJieIXDbufm21X+EkMV3pF8lwu8XBPmc4zjn+lYTd9DppxdkzrfAkixwGZ49jnDspOSQAWz+YFHiK6jW88M2JLGdY5Zn47Nn/61P8EyCXw/cNsCtGrAHr9Kua9bxnxXo7soYixOMj3H+NQthv4zV8YOy+ELhVU78W7E+mKZ4jYP4AvFZS0ksYKqe+TWj4mVf+Ef1FWG5RbocH17VVkb/imLTdhh9nBOe/StXuZR2KayLZ2epQnAEWlIRnsOT/WuV8FXtzDbaxfwqJJ7exjKD+8wOcfnXQa8yyeJVsmQNHeaSRJn0AJFcf4JmddF1ZxgM00sWR22sQD+QrN9DWJy2raXG2qvqFxcRRpBevbmPqxYg4Ye2azL9Zb5Y4LxvJiklVDIV5POen4U7X3a2gsdSyZJZJiCG6fe6/XPNSSzTXXiPSY52DIWIKgYHHIP5gVvTdo3Iq62O4tvD+makY11OyF1FZlXjD/d3dAcfjmq3jTw/pseuXUyyXthMRBEkinzI5M7iwZep+6vI6Zrp/Df79T5h3DzNxH0Gf6Vg+LdUkvPEOmJ5Sxia9lWTnJIVBgfzrOMinG55r8av7WtTpEcMwhs71V09jkgF2kJJ6f3SK9W8fW0Fjc6L4bs8sba3iswRzlFUDP6V5t8UvLuPHXgXSzHi0OsjEZJYDAU/wA69f8AE6q/xXkyq/LbSPyO+OK6KkrQRjBe9qYXjmRJBY29vC4tY72Mb+udqKp/UVt+N1Gl/C6JInYh5MEnr81Zz2+dCeZpGZ0jkmBP94LUvj24a6+EcM0wDMTG38q43rdnTbZFr4PK0VnfQzHc1q0FqMeiLn+lSfE248v7YGzsjgWRgOuQwP8ASqPwilkaDX5CxzJqTN/u4U8CrnxUt1axv5txDSSxRt7qQeKp/AT/AMvDW8IRs+qtI6yOL6G4mQEdBsjFeU+JP9G0K5DRskkt80OQuTn5SB+Qr1nw+7x6xoo3E7dOnP1wY65I6Np95eTxTwkmTVhPuDHh9h5x+X5VMvhRUHaTORjsR9lv5iMSHTzgnqpyetcX8Unib4ceD0tJI3hluJHLRngsuFbH4g161e2UaJqaE7t1swJx6GvCfijE1x8MfBflytAyahfxKU7Dz2rTDxuTVk0z3K/8I6b4u1vRfDWpb/sNnpttcPt6FsBxVT4lSf2xHZ3U2d7z3EIX0VQwFdL8Mi66xaxyN5sjaDaB5X+82I1Fczew+ZbWqTOZP+JrfRgnsAzY/TipnexUHrcs3/haP/hBLfT4IsyzAoBjrxk/oKt/2aq+JTbyxxq8Me0kegQnH6V2seEXRUAGPtOOnbymrmr3EnjjUNw6TMB7fuXquX3bhGbucx4WtFXwPrl8oyWLD8MmvljxzpaQeJLxxliwEq7u2a+t/BIEnwl1uUgZUzD8iMfzNfL3xEwniiMbQd1uuc/Q/wCArbDNxmY4m0oHvPw30FY/hx4fhuY1MUx83OP7xPNdJrujQWbadathBJMFyDyeMcVN4YiWb4TeGb5871tIU2DhTyTn9av/ABRjRfDOj3iLtlQK6kdjgVyVL80jopy0ijFsNE03xL4it7O/t0nitjbttYYPKgVF480v7D4cjv4wFEeqOE44KkkYrpPAlpGnitnQsAwg+UnIAGMVb+K9ui+AmIA4vlwMdMtUqOg+f37HiOraVDceL/Dd5sVxd2O48d1IP9K5XxjZw6P8Qb7T7e3MqeWLmJWP3uCCPwzmvQrdPOPhSRmO5YriIH22muI/aBElt44s7m3laKVV2bl6lWUAj8RXVRleSiztwuLlg6inHbqXtJeC70Nluo3kmlzJbqigNblQAWfn7vIrNdL1pFR28uJDteZceWeOKf4avhm+vZLdJPIeKJIyTtIKE8+vIB/Ct22t01WaGS64lyFlaP5RKSNwJHTIzj8K12P0nA4pTipdGcncW0wfP2gJKBwI23AjpWRN/bTwTRRwiaLJLlRhwPU11l9YRxIb1HbJUgqfZiOv4VSEW65WO3byTKMsx+Y49O1NM68TQjXg7SaPJdMvmttQZiu4gkbXHSr6XM15cCE/MGcJk/L3rd8P+HNN/tW6vr1ZblY2bEW7aMngHPPTrXX3kNmbJbpbG3RWbYUVfUYzn1rpnNdj47LMkxlSL9pO0b+tyA6VG2m+Zp6xyRpGASrdSOv41SnhiVVjwEOzPA4z6mtQXAeOGby9hZtj7DjcB61YvkSNwyKNzptBYZ2j0rmerufcUqPJBRfQx10+Eyxr5i7HQlSF4b/JqCey8lAY/LdA2HCnLdP5VrrceRdBXjSRFQMVxjPbHsKkkihaxnu4oxEry7RGOigAHr+NIborqZQtrcRfK0u1m2syjj6VHc6fG0YlhEjDcVZCn+rx3qS+uEWQJ5Kk4LFiTzx0rJm1S8dGg85liYDcgPBwadmclarSp6svQafNPd/ZoF8yXlhETy4A7e9V7q0RCGWFdxBV0ZSCh96x4ry4i1FJIpnRxnDBuRXUWd5cyG2W4lMzzsBvYDKgHn65ocWjjoYulXk4pFKXT2kEK5wJE+Tf0bHpS22ltcRlVPzq2Eic4JH8R/CunfT4Ehk8ssI0BZUY7sZ96qeR/wASmJmYNI+4eYV+YLkfKKFJnVLDU5LY5qOyVfmEO9QTtPUnt/Si4gjRtzRsV/ukY5rfk09DGLhJHXY/lhTz0H/16ztWhWFI3znecEf1qrvuS8LSinoc498ttcPDLak++cYqSW4htYBeLtZmHygtyp9afq9qupXokU/Z1iATaozu965jWjNBcNB5u5FOB8uK6YJM+Ox+Jr4SMpS+HpsbGmTzXj3Fw7BtxxWkiMeEjLNVPwrpsc2gG686RH8w5A6HFaa232eVl8xnBXPzdqzm7N2PRyqNSrh4SmtysysrsGXD96ZuaMgNuJ/StCKNWgacgEqQMHnNI0EbuhKjld2P6VmpnrPCaaMrRL8okkUMM8KO9WIlWNWZ1L5GVA/hPapwix2qSMqsCSAuMAVXmbzS6gbcISO/SqSbZNRwoRuzOvbxTM8YGWfGT6GkN00zvLIzfOOcDuKy0ke4dWbap3FTgdanK+UhUndkZJro5ND5SOY8824mn9t+V5FkG70K04XsfCyfLlc5A71muqgbnUO0iZyexqCWQoCuAQGA+tL2SOhZnUXU2ftUHk7lT5tuMHv6mrpa3mMSrcgKExtbjZmubSdzGufurnC+lTOT9mVurHuewH/66Tpo2jmUt2jcEQAUo6FSSqse+KcsLKi71z83O01ktNMY4YWkLJGxKjHTNDSTBVYyEnPBPap9l5ndTzFdYnQT29uka7lmAbqRUHk8gKcqw+96VlpdTeYnztz71chumMcnyjhs/WolB3O2GNptGnpzxrcR4udqqdwB9a6q2ga60TWbdiEZ7JpAfUoykfzrgo7tpJXURxrwSCB0Nek6Kpuru6hZtsb6S8pUD1Xp9MqDWU001c+X4llCXJKJz/wq1dYZLizkceW+JCD6kEN/StGJUuG1Tw/MSJZC0luvqV+YD8c1w3hGX7Pqq/KH3xndnvhq9CuQsPjvT7yNQGlijZgPXGCfxFRUSUrnydOTcQ8PTO3i6ykViqT25tsH1Kg4/MmodCwutGGXiOaTynX0V+c/rUl7/ofjW0EPyrBcEKB7Ocfzqz4kto7PxNdSQ/KcpjHbbwP0FRfUo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036" name="Picture 12" descr="https://euc-powerpoint.officeapps.live.com/pods/GetClipboardImage.ashx?Id=bbc864a0-f941-4c0d-92f0-4cf566a14583&amp;DC=GEU6&amp;wdoverrides=GetClipboardImageEnabled:tru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2" name="Картина 11" descr="128274336_379350333149561_1175383501157927117_n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13" name="MARIA &amp; MARAYA - KOLEDA E Мария и Марая - Коледа е, 2015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  <p:pic>
        <p:nvPicPr>
          <p:cNvPr id="9" name="Картина 8" descr="130245412_841317799963771_8607849443397724594_n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3771900" cy="6858000"/>
          </a:xfrm>
          <a:prstGeom prst="rect">
            <a:avLst/>
          </a:prstGeom>
        </p:spPr>
      </p:pic>
      <p:pic>
        <p:nvPicPr>
          <p:cNvPr id="10" name="Картина 9" descr="130311117_296157061774361_2660108569688312529_n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38562" y="0"/>
            <a:ext cx="3771900" cy="6858000"/>
          </a:xfrm>
          <a:prstGeom prst="rect">
            <a:avLst/>
          </a:prstGeom>
        </p:spPr>
      </p:pic>
      <p:pic>
        <p:nvPicPr>
          <p:cNvPr id="11" name="Картина 10" descr="131578291_137219021375002_6704234576913968310_n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42804" y="0"/>
            <a:ext cx="5149196" cy="6858000"/>
          </a:xfrm>
          <a:prstGeom prst="rect">
            <a:avLst/>
          </a:prstGeom>
        </p:spPr>
      </p:pic>
      <p:pic>
        <p:nvPicPr>
          <p:cNvPr id="14" name="Картина 13" descr="131204120_1291450061247678_7803670047877636378_n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8663" y="0"/>
            <a:ext cx="7162800" cy="3962400"/>
          </a:xfrm>
          <a:prstGeom prst="rect">
            <a:avLst/>
          </a:prstGeom>
        </p:spPr>
      </p:pic>
      <p:pic>
        <p:nvPicPr>
          <p:cNvPr id="15" name="Картина 14" descr="131254013_397252154861526_8539407056964955917_n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29200" y="2895600"/>
            <a:ext cx="7162800" cy="3962400"/>
          </a:xfrm>
          <a:prstGeom prst="rect">
            <a:avLst/>
          </a:prstGeom>
        </p:spPr>
      </p:pic>
      <p:pic>
        <p:nvPicPr>
          <p:cNvPr id="16" name="Картина 15" descr="131239756_3494462470649609_8707442647985767295_n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3858100" cy="6858000"/>
          </a:xfrm>
          <a:prstGeom prst="rect">
            <a:avLst/>
          </a:prstGeom>
        </p:spPr>
      </p:pic>
      <p:pic>
        <p:nvPicPr>
          <p:cNvPr id="17" name="Картина 16" descr="130140438_673224353553639_6968288111883545093_n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38575" y="0"/>
            <a:ext cx="3771900" cy="6858000"/>
          </a:xfrm>
          <a:prstGeom prst="rect">
            <a:avLst/>
          </a:prstGeom>
        </p:spPr>
      </p:pic>
      <p:pic>
        <p:nvPicPr>
          <p:cNvPr id="18" name="Картина 17" descr="131930090_421480992378112_2951811807792915818_n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00963" y="0"/>
            <a:ext cx="4262437" cy="6858000"/>
          </a:xfrm>
          <a:prstGeom prst="rect">
            <a:avLst/>
          </a:prstGeom>
        </p:spPr>
      </p:pic>
      <p:pic>
        <p:nvPicPr>
          <p:cNvPr id="19" name="Картина 18" descr="131578929_384217942670330_201592105448476951_n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21402" y="0"/>
            <a:ext cx="5149196" cy="6858000"/>
          </a:xfrm>
          <a:prstGeom prst="rect">
            <a:avLst/>
          </a:prstGeom>
        </p:spPr>
      </p:pic>
      <p:pic>
        <p:nvPicPr>
          <p:cNvPr id="21" name="Картина 20" descr="131633441_264905965052935_1104600427101733530_n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pic>
        <p:nvPicPr>
          <p:cNvPr id="22" name="Картина 21" descr="131670102_663358781022681_2588157707021360561_n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386763" y="0"/>
            <a:ext cx="3805237" cy="6858000"/>
          </a:xfrm>
          <a:prstGeom prst="rect">
            <a:avLst/>
          </a:prstGeom>
        </p:spPr>
      </p:pic>
      <p:pic>
        <p:nvPicPr>
          <p:cNvPr id="23" name="Картина 22" descr="131748314_976006072892039_6786752124635935455_n.jp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24" name="Картина 23" descr="131978411_710657606253540_8771212384926088908_n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0"/>
            <a:ext cx="4095749" cy="6858000"/>
          </a:xfrm>
          <a:prstGeom prst="rect">
            <a:avLst/>
          </a:prstGeom>
        </p:spPr>
      </p:pic>
      <p:pic>
        <p:nvPicPr>
          <p:cNvPr id="25" name="Картина 24" descr="131540761_254692116003516_1829587973895344944_n.jp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43888" y="0"/>
            <a:ext cx="3948111" cy="6858000"/>
          </a:xfrm>
          <a:prstGeom prst="rect">
            <a:avLst/>
          </a:prstGeom>
        </p:spPr>
      </p:pic>
      <p:pic>
        <p:nvPicPr>
          <p:cNvPr id="26" name="Картина 25" descr="132263374_424707488660997_4512447304738259232_n.jp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21402" y="0"/>
            <a:ext cx="5149196" cy="6858000"/>
          </a:xfrm>
          <a:prstGeom prst="rect">
            <a:avLst/>
          </a:prstGeom>
        </p:spPr>
      </p:pic>
      <p:pic>
        <p:nvPicPr>
          <p:cNvPr id="27" name="Картина 26" descr="132008607_398315198286465_4416248564585284935_n.jp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95038" y="0"/>
            <a:ext cx="3858100" cy="6858000"/>
          </a:xfrm>
          <a:prstGeom prst="rect">
            <a:avLst/>
          </a:prstGeom>
        </p:spPr>
      </p:pic>
      <p:pic>
        <p:nvPicPr>
          <p:cNvPr id="28" name="Картина 27" descr="132202551_199019118534392_3009802768164712237_n.jp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333900" y="0"/>
            <a:ext cx="3858100" cy="6858000"/>
          </a:xfrm>
          <a:prstGeom prst="rect">
            <a:avLst/>
          </a:prstGeom>
        </p:spPr>
      </p:pic>
      <p:pic>
        <p:nvPicPr>
          <p:cNvPr id="29" name="Картина 28" descr="131979505_729372114370551_3709436018977824234_n.jp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30" name="Картина 29" descr="131987704_1351474208520515_4319373145583274428_n.jp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1" name="Картина 30" descr="131982148_212905720285609_8593923156802748401_n.jp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32" name="Картина 31" descr="131616825_383792042926015_4444144266422257262_n.jp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Картина 33" descr="132003268_445158789980489_8257286271736831311_n.jp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429000" y="0"/>
            <a:ext cx="5072063" cy="6858000"/>
          </a:xfrm>
          <a:prstGeom prst="rect">
            <a:avLst/>
          </a:prstGeom>
        </p:spPr>
      </p:pic>
      <p:pic>
        <p:nvPicPr>
          <p:cNvPr id="35" name="Картина 34" descr="132124983_432838994764471_8872992270566501764_n.jp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36" name="Картина 35" descr="132122446_230183061828553_7235187170937143342_n.jp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0" y="0"/>
            <a:ext cx="6800850" cy="6858000"/>
          </a:xfrm>
          <a:prstGeom prst="rect">
            <a:avLst/>
          </a:prstGeom>
        </p:spPr>
      </p:pic>
      <p:pic>
        <p:nvPicPr>
          <p:cNvPr id="37" name="Картина 36" descr="131980435_216758946589187_8407277234962017864_n.jp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629400" y="0"/>
            <a:ext cx="5562600" cy="6858000"/>
          </a:xfrm>
          <a:prstGeom prst="rect">
            <a:avLst/>
          </a:prstGeom>
        </p:spPr>
      </p:pic>
      <p:pic>
        <p:nvPicPr>
          <p:cNvPr id="38" name="Картина 37" descr="132189324_242667617283809_2990552883843995753_n.jp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pic>
        <p:nvPicPr>
          <p:cNvPr id="39" name="Картина 38" descr="132249583_757007284942202_591725667346252428_n.jp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0" y="0"/>
            <a:ext cx="4114800" cy="6858000"/>
          </a:xfrm>
          <a:prstGeom prst="rect">
            <a:avLst/>
          </a:prstGeom>
        </p:spPr>
      </p:pic>
      <p:pic>
        <p:nvPicPr>
          <p:cNvPr id="40" name="Картина 39" descr="132206331_189640542885469_4206604538223151097_n.jp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081963" y="0"/>
            <a:ext cx="4110037" cy="6858000"/>
          </a:xfrm>
          <a:prstGeom prst="rect">
            <a:avLst/>
          </a:prstGeom>
        </p:spPr>
      </p:pic>
      <p:pic>
        <p:nvPicPr>
          <p:cNvPr id="41" name="Картина 40" descr="132295588_150755456496801_8933483991098562822_n.jp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114800" y="0"/>
            <a:ext cx="4552949" cy="6858000"/>
          </a:xfrm>
          <a:prstGeom prst="rect">
            <a:avLst/>
          </a:prstGeom>
        </p:spPr>
      </p:pic>
      <p:pic>
        <p:nvPicPr>
          <p:cNvPr id="42" name="Картина 41" descr="132297548_424259858948117_777610408849216414_n.jp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0" y="0"/>
            <a:ext cx="4548188" cy="6858000"/>
          </a:xfrm>
          <a:prstGeom prst="rect">
            <a:avLst/>
          </a:prstGeom>
        </p:spPr>
      </p:pic>
      <p:pic>
        <p:nvPicPr>
          <p:cNvPr id="43" name="Картина 42" descr="132389921_417767949639216_7919102554384845626_n.jp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44" name="Картина 43" descr="132416796_249864063169885_4150030124660588108_n.jp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pic>
        <p:nvPicPr>
          <p:cNvPr id="45" name="Картина 44" descr="132418119_2835614963382497_3215531485679818116_n.jp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pic>
        <p:nvPicPr>
          <p:cNvPr id="46" name="Картина 45" descr="131741246_238472327636837_3526934555402391668_n.jp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0" y="0"/>
            <a:ext cx="5943600" cy="6858000"/>
          </a:xfrm>
          <a:prstGeom prst="rect">
            <a:avLst/>
          </a:prstGeom>
        </p:spPr>
      </p:pic>
      <p:pic>
        <p:nvPicPr>
          <p:cNvPr id="47" name="Картина 46" descr="131899915_2834252723564306_661376574147623313_n.jp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5986463" y="0"/>
            <a:ext cx="6205537" cy="6858000"/>
          </a:xfrm>
          <a:prstGeom prst="rect">
            <a:avLst/>
          </a:prstGeom>
        </p:spPr>
      </p:pic>
      <p:pic>
        <p:nvPicPr>
          <p:cNvPr id="48" name="Картина 47" descr="131959798_865609507585954_8799268221767832285_n.jp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0" y="0"/>
            <a:ext cx="6215063" cy="6858000"/>
          </a:xfrm>
          <a:prstGeom prst="rect">
            <a:avLst/>
          </a:prstGeom>
        </p:spPr>
      </p:pic>
      <p:pic>
        <p:nvPicPr>
          <p:cNvPr id="49" name="Картина 48" descr="131959978_3722560107766030_3932751948683661179_n.jp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6243639" y="0"/>
            <a:ext cx="5948362" cy="6858000"/>
          </a:xfrm>
          <a:prstGeom prst="rect">
            <a:avLst/>
          </a:prstGeom>
        </p:spPr>
      </p:pic>
      <p:pic>
        <p:nvPicPr>
          <p:cNvPr id="50" name="Картина 49" descr="131939905_681127465919369_1127264269728838635_n.jp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3530947" y="0"/>
            <a:ext cx="5130105" cy="6858000"/>
          </a:xfrm>
          <a:prstGeom prst="rect">
            <a:avLst/>
          </a:prstGeom>
        </p:spPr>
      </p:pic>
      <p:pic>
        <p:nvPicPr>
          <p:cNvPr id="51" name="Картина 50" descr="132134290_836568830456954_8963237334616149712_n.jp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-724792" y="0"/>
            <a:ext cx="5130105" cy="6858000"/>
          </a:xfrm>
          <a:prstGeom prst="rect">
            <a:avLst/>
          </a:prstGeom>
        </p:spPr>
      </p:pic>
      <p:pic>
        <p:nvPicPr>
          <p:cNvPr id="52" name="Картина 51" descr="132141682_2828458117476266_8120602571407935660_n.jp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7845773" y="0"/>
            <a:ext cx="4346227" cy="6858000"/>
          </a:xfrm>
          <a:prstGeom prst="rect">
            <a:avLst/>
          </a:prstGeom>
        </p:spPr>
      </p:pic>
      <p:pic>
        <p:nvPicPr>
          <p:cNvPr id="53" name="Картина 52" descr="132117336_1089900524858594_2122776345138512897_n.jp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3530947" y="0"/>
            <a:ext cx="5130105" cy="6858000"/>
          </a:xfrm>
          <a:prstGeom prst="rect">
            <a:avLst/>
          </a:prstGeom>
        </p:spPr>
      </p:pic>
      <p:pic>
        <p:nvPicPr>
          <p:cNvPr id="54" name="Картина 53" descr="132132032_1932588090215178_5834032839282073005_n.jp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-642938" y="1"/>
            <a:ext cx="5029202" cy="6858000"/>
          </a:xfrm>
          <a:prstGeom prst="rect">
            <a:avLst/>
          </a:prstGeom>
        </p:spPr>
      </p:pic>
      <p:pic>
        <p:nvPicPr>
          <p:cNvPr id="55" name="Картина 54" descr="132123512_396104514978546_3709362548360428367_n.jp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061895" y="-1"/>
            <a:ext cx="5130105" cy="6858001"/>
          </a:xfrm>
          <a:prstGeom prst="rect">
            <a:avLst/>
          </a:prstGeom>
        </p:spPr>
      </p:pic>
      <p:pic>
        <p:nvPicPr>
          <p:cNvPr id="56" name="Картина 55" descr="132332919_1214709102264174_8107176920378533542_n.jp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2686050" y="0"/>
            <a:ext cx="5189189" cy="6858000"/>
          </a:xfrm>
          <a:prstGeom prst="rect">
            <a:avLst/>
          </a:prstGeom>
        </p:spPr>
      </p:pic>
      <p:pic>
        <p:nvPicPr>
          <p:cNvPr id="57" name="Картина 56" descr="131994314_847657679354851_5823010034061644222_n.jp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-741016" y="0"/>
            <a:ext cx="4370041" cy="6858000"/>
          </a:xfrm>
          <a:prstGeom prst="rect">
            <a:avLst/>
          </a:prstGeom>
        </p:spPr>
      </p:pic>
      <p:pic>
        <p:nvPicPr>
          <p:cNvPr id="58" name="Картина 57" descr="132270233_669340307095617_4585518853456740342_n.jp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8002937" y="0"/>
            <a:ext cx="4189063" cy="6858000"/>
          </a:xfrm>
          <a:prstGeom prst="rect">
            <a:avLst/>
          </a:prstGeom>
        </p:spPr>
      </p:pic>
      <p:pic>
        <p:nvPicPr>
          <p:cNvPr id="59" name="Картина 58" descr="132391053_2597952857161486_2481236095634582714_n.jp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3559523" y="0"/>
            <a:ext cx="4570066" cy="6858000"/>
          </a:xfrm>
          <a:prstGeom prst="rect">
            <a:avLst/>
          </a:prstGeom>
        </p:spPr>
      </p:pic>
      <p:pic>
        <p:nvPicPr>
          <p:cNvPr id="63" name="Картина 62" descr="2111520125.jp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-742950" y="0"/>
            <a:ext cx="12934950" cy="6858000"/>
          </a:xfrm>
          <a:prstGeom prst="rect">
            <a:avLst/>
          </a:prstGeom>
        </p:spPr>
      </p:pic>
      <p:pic>
        <p:nvPicPr>
          <p:cNvPr id="64" name="Картина 63" descr="resize_on_the_fly.jp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-742950" y="0"/>
            <a:ext cx="12934950" cy="6858000"/>
          </a:xfrm>
          <a:prstGeom prst="rect">
            <a:avLst/>
          </a:prstGeom>
        </p:spPr>
      </p:pic>
      <p:sp>
        <p:nvSpPr>
          <p:cNvPr id="65" name="Текстово поле 64"/>
          <p:cNvSpPr txBox="1"/>
          <p:nvPr/>
        </p:nvSpPr>
        <p:spPr>
          <a:xfrm>
            <a:off x="8243889" y="1800223"/>
            <a:ext cx="3071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ВЕСЕЛА КОЛЕДА! </a:t>
            </a:r>
          </a:p>
          <a:p>
            <a:endParaRPr lang="bg-BG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bg-BG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ЗДРАВА И ЩАСТЛИВА НОВА ГОДИНА!</a:t>
            </a:r>
          </a:p>
        </p:txBody>
      </p:sp>
    </p:spTree>
  </p:cSld>
  <p:clrMapOvr>
    <a:masterClrMapping/>
  </p:clrMapOvr>
  <p:transition advClick="0" advTm="1000">
    <p:fade/>
    <p:sndAc>
      <p:stSnd>
        <p:snd r:embed="rId6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9" presetID="21" presetClass="exit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5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5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5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0"/>
                            </p:stCondLst>
                            <p:childTnLst>
                              <p:par>
                                <p:cTn id="51" presetID="4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0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0"/>
                            </p:stCondLst>
                            <p:childTnLst>
                              <p:par>
                                <p:cTn id="61" presetID="7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0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10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6000"/>
                            </p:stCondLst>
                            <p:childTnLst>
                              <p:par>
                                <p:cTn id="7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8000"/>
                            </p:stCondLst>
                            <p:childTnLst>
                              <p:par>
                                <p:cTn id="8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0"/>
                            </p:stCondLst>
                            <p:childTnLst>
                              <p:par>
                                <p:cTn id="9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2000"/>
                            </p:stCondLst>
                            <p:childTnLst>
                              <p:par>
                                <p:cTn id="9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0"/>
                            </p:stCondLst>
                            <p:childTnLst>
                              <p:par>
                                <p:cTn id="10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8000"/>
                            </p:stCondLst>
                            <p:childTnLst>
                              <p:par>
                                <p:cTn id="10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1000"/>
                            </p:stCondLst>
                            <p:childTnLst>
                              <p:par>
                                <p:cTn id="10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3000"/>
                            </p:stCondLst>
                            <p:childTnLst>
                              <p:par>
                                <p:cTn id="1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5000"/>
                            </p:stCondLst>
                            <p:childTnLst>
                              <p:par>
                                <p:cTn id="1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7000"/>
                            </p:stCondLst>
                            <p:childTnLst>
                              <p:par>
                                <p:cTn id="1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9000"/>
                            </p:stCondLst>
                            <p:childTnLst>
                              <p:par>
                                <p:cTn id="12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1000"/>
                            </p:stCondLst>
                            <p:childTnLst>
                              <p:par>
                                <p:cTn id="12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3000"/>
                            </p:stCondLst>
                            <p:childTnLst>
                              <p:par>
                                <p:cTn id="1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4000"/>
                            </p:stCondLst>
                            <p:childTnLst>
                              <p:par>
                                <p:cTn id="13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86000"/>
                            </p:stCondLst>
                            <p:childTnLst>
                              <p:par>
                                <p:cTn id="14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91000"/>
                            </p:stCondLst>
                            <p:childTnLst>
                              <p:par>
                                <p:cTn id="14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3000"/>
                            </p:stCondLst>
                            <p:childTnLst>
                              <p:par>
                                <p:cTn id="15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5000"/>
                            </p:stCondLst>
                            <p:childTnLst>
                              <p:par>
                                <p:cTn id="15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7000"/>
                            </p:stCondLst>
                            <p:childTnLst>
                              <p:par>
                                <p:cTn id="16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99000"/>
                            </p:stCondLst>
                            <p:childTnLst>
                              <p:par>
                                <p:cTn id="16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1000"/>
                            </p:stCondLst>
                            <p:childTnLst>
                              <p:par>
                                <p:cTn id="17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3000"/>
                            </p:stCondLst>
                            <p:childTnLst>
                              <p:par>
                                <p:cTn id="17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5000"/>
                            </p:stCondLst>
                            <p:childTnLst>
                              <p:par>
                                <p:cTn id="1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5500"/>
                            </p:stCondLst>
                            <p:childTnLst>
                              <p:par>
                                <p:cTn id="19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6500"/>
                            </p:stCondLst>
                            <p:childTnLst>
                              <p:par>
                                <p:cTn id="1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8500"/>
                            </p:stCondLst>
                            <p:childTnLst>
                              <p:par>
                                <p:cTn id="20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10500"/>
                            </p:stCondLst>
                            <p:childTnLst>
                              <p:par>
                                <p:cTn id="2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2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5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13500"/>
                            </p:stCondLst>
                            <p:childTnLst>
                              <p:par>
                                <p:cTn id="2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16500"/>
                            </p:stCondLst>
                            <p:childTnLst>
                              <p:par>
                                <p:cTn id="2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19500"/>
                            </p:stCondLst>
                            <p:childTnLst>
                              <p:par>
                                <p:cTn id="22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21500"/>
                            </p:stCondLst>
                            <p:childTnLst>
                              <p:par>
                                <p:cTn id="23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23500"/>
                            </p:stCondLst>
                            <p:childTnLst>
                              <p:par>
                                <p:cTn id="24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5500"/>
                            </p:stCondLst>
                            <p:childTnLst>
                              <p:par>
                                <p:cTn id="250" presetID="3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32500"/>
                            </p:stCondLst>
                            <p:childTnLst>
                              <p:par>
                                <p:cTn id="25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34500"/>
                            </p:stCondLst>
                            <p:childTnLst>
                              <p:par>
                                <p:cTn id="26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36500"/>
                            </p:stCondLst>
                            <p:childTnLst>
                              <p:par>
                                <p:cTn id="27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38500"/>
                            </p:stCondLst>
                            <p:childTnLst>
                              <p:par>
                                <p:cTn id="27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40500"/>
                            </p:stCondLst>
                            <p:childTnLst>
                              <p:par>
                                <p:cTn id="27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42500"/>
                            </p:stCondLst>
                            <p:childTnLst>
                              <p:par>
                                <p:cTn id="28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44500"/>
                            </p:stCondLst>
                            <p:childTnLst>
                              <p:par>
                                <p:cTn id="28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46500"/>
                            </p:stCondLst>
                            <p:childTnLst>
                              <p:par>
                                <p:cTn id="291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51500"/>
                            </p:stCondLst>
                            <p:childTnLst>
                              <p:par>
                                <p:cTn id="2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2"/>
</p:tagLst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Franklin Gothic Demi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</TotalTime>
  <Words>35</Words>
  <Application>Microsoft Office PowerPoint</Application>
  <PresentationFormat>Широк екран</PresentationFormat>
  <Paragraphs>6</Paragraphs>
  <Slides>2</Slides>
  <Notes>0</Notes>
  <HiddenSlides>0</HiddenSlides>
  <MMClips>5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</vt:i4>
      </vt:variant>
    </vt:vector>
  </HeadingPairs>
  <TitlesOfParts>
    <vt:vector size="8" baseType="lpstr">
      <vt:lpstr>Corbel</vt:lpstr>
      <vt:lpstr>Franklin Gothic Book</vt:lpstr>
      <vt:lpstr>Franklin Gothic Demi</vt:lpstr>
      <vt:lpstr>Gill Sans MT</vt:lpstr>
      <vt:lpstr>Wingdings 2</vt:lpstr>
      <vt:lpstr>DividendVTI</vt:lpstr>
      <vt:lpstr>ТВОРЧЕСКИ ДЕЙНОСТИ В  НУ "ХРИСТО БОТЕВ"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Йосиф Фандъков</cp:lastModifiedBy>
  <cp:revision>135</cp:revision>
  <dcterms:created xsi:type="dcterms:W3CDTF">2020-12-22T09:24:39Z</dcterms:created>
  <dcterms:modified xsi:type="dcterms:W3CDTF">2020-12-25T14:50:22Z</dcterms:modified>
</cp:coreProperties>
</file>